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7" r:id="rId20"/>
    <p:sldId id="278" r:id="rId21"/>
    <p:sldId id="279" r:id="rId22"/>
    <p:sldId id="289" r:id="rId23"/>
    <p:sldId id="274" r:id="rId24"/>
    <p:sldId id="275" r:id="rId25"/>
    <p:sldId id="282" r:id="rId26"/>
    <p:sldId id="283" r:id="rId27"/>
    <p:sldId id="290" r:id="rId28"/>
    <p:sldId id="284" r:id="rId29"/>
    <p:sldId id="285" r:id="rId30"/>
    <p:sldId id="286" r:id="rId31"/>
    <p:sldId id="287" r:id="rId32"/>
    <p:sldId id="288" r:id="rId33"/>
    <p:sldId id="291" r:id="rId34"/>
    <p:sldId id="292" r:id="rId35"/>
    <p:sldId id="293" r:id="rId36"/>
    <p:sldId id="294" r:id="rId37"/>
    <p:sldId id="295" r:id="rId38"/>
    <p:sldId id="296" r:id="rId39"/>
    <p:sldId id="298" r:id="rId40"/>
    <p:sldId id="299" r:id="rId41"/>
    <p:sldId id="300" r:id="rId42"/>
    <p:sldId id="301" r:id="rId43"/>
    <p:sldId id="302" r:id="rId44"/>
    <p:sldId id="303" r:id="rId45"/>
    <p:sldId id="306" r:id="rId46"/>
    <p:sldId id="305" r:id="rId47"/>
    <p:sldId id="304" r:id="rId48"/>
    <p:sldId id="310" r:id="rId49"/>
    <p:sldId id="309" r:id="rId50"/>
    <p:sldId id="308" r:id="rId51"/>
    <p:sldId id="307" r:id="rId52"/>
    <p:sldId id="313" r:id="rId53"/>
    <p:sldId id="314" r:id="rId54"/>
    <p:sldId id="315" r:id="rId55"/>
    <p:sldId id="317" r:id="rId56"/>
    <p:sldId id="318" r:id="rId57"/>
    <p:sldId id="319" r:id="rId58"/>
    <p:sldId id="316" r:id="rId59"/>
    <p:sldId id="323" r:id="rId60"/>
    <p:sldId id="322" r:id="rId61"/>
    <p:sldId id="321" r:id="rId62"/>
    <p:sldId id="320" r:id="rId63"/>
    <p:sldId id="328" r:id="rId64"/>
    <p:sldId id="327" r:id="rId65"/>
    <p:sldId id="326" r:id="rId66"/>
    <p:sldId id="325" r:id="rId67"/>
    <p:sldId id="324" r:id="rId68"/>
    <p:sldId id="331" r:id="rId69"/>
    <p:sldId id="330" r:id="rId70"/>
    <p:sldId id="329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6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4206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192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2124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4620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3119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4987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5975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24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076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00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8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344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964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403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310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389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87D63-77AC-4DE3-9BE6-68B0DFDD03ED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8B35AD3-5B0E-447A-91F2-092B7EE88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94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41781" y="26064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zh-TW" dirty="0"/>
              <a:t>塞薩爾．巴列</a:t>
            </a:r>
            <a:r>
              <a:rPr lang="zh-TW" altLang="zh-TW" dirty="0" smtClean="0"/>
              <a:t>霍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>
          <a:xfrm>
            <a:off x="4139952" y="2708920"/>
            <a:ext cx="4041775" cy="4630191"/>
          </a:xfrm>
        </p:spPr>
        <p:txBody>
          <a:bodyPr/>
          <a:lstStyle/>
          <a:p>
            <a:pPr algn="just"/>
            <a:r>
              <a:rPr lang="es-ES" altLang="zh-TW" b="0" dirty="0" smtClean="0">
                <a:latin typeface="+mj-lt"/>
              </a:rPr>
              <a:t>1892-1938</a:t>
            </a:r>
            <a:r>
              <a:rPr lang="zh-TW" altLang="en-US" b="0" dirty="0" smtClean="0">
                <a:latin typeface="+mj-lt"/>
              </a:rPr>
              <a:t>，祕魯人</a:t>
            </a:r>
            <a:endParaRPr lang="es-ES" altLang="zh-TW" b="0" dirty="0" smtClean="0">
              <a:latin typeface="+mj-lt"/>
            </a:endParaRPr>
          </a:p>
          <a:p>
            <a:pPr algn="just"/>
            <a:endParaRPr lang="es-ES" altLang="zh-TW" b="0" dirty="0" smtClean="0">
              <a:latin typeface="+mj-lt"/>
            </a:endParaRPr>
          </a:p>
          <a:p>
            <a:pPr algn="just"/>
            <a:r>
              <a:rPr lang="zh-TW" altLang="en-US" b="0" dirty="0" smtClean="0">
                <a:latin typeface="+mj-lt"/>
              </a:rPr>
              <a:t>二十世紀詩壇中的偉大改革者</a:t>
            </a:r>
            <a:endParaRPr lang="es-ES" altLang="zh-TW" b="0" dirty="0" smtClean="0">
              <a:latin typeface="+mj-lt"/>
            </a:endParaRPr>
          </a:p>
          <a:p>
            <a:pPr algn="just"/>
            <a:endParaRPr lang="es-ES" altLang="zh-TW" b="0" dirty="0" smtClean="0">
              <a:latin typeface="+mj-lt"/>
            </a:endParaRPr>
          </a:p>
          <a:p>
            <a:pPr algn="just"/>
            <a:r>
              <a:rPr lang="zh-TW" altLang="en-US" b="0" dirty="0" smtClean="0">
                <a:latin typeface="+mj-lt"/>
              </a:rPr>
              <a:t>創作</a:t>
            </a:r>
            <a:r>
              <a:rPr lang="zh-TW" altLang="en-US" b="0" dirty="0">
                <a:latin typeface="+mj-lt"/>
              </a:rPr>
              <a:t>著</a:t>
            </a:r>
            <a:r>
              <a:rPr lang="zh-TW" altLang="en-US" b="0" dirty="0" smtClean="0">
                <a:latin typeface="+mj-lt"/>
              </a:rPr>
              <a:t>墨於人道主義</a:t>
            </a:r>
            <a:endParaRPr lang="es-ES" altLang="zh-TW" b="0" dirty="0" smtClean="0">
              <a:latin typeface="+mj-lt"/>
            </a:endParaRPr>
          </a:p>
          <a:p>
            <a:pPr algn="just"/>
            <a:endParaRPr lang="es-ES" altLang="zh-TW" b="0" dirty="0" smtClean="0">
              <a:latin typeface="+mj-lt"/>
            </a:endParaRPr>
          </a:p>
          <a:p>
            <a:pPr algn="just"/>
            <a:r>
              <a:rPr lang="zh-TW" altLang="en-US" b="0" dirty="0" smtClean="0">
                <a:latin typeface="+mj-lt"/>
              </a:rPr>
              <a:t>重要作品：</a:t>
            </a:r>
            <a:r>
              <a:rPr lang="en-US" altLang="zh-TW" b="0" dirty="0" smtClean="0">
                <a:latin typeface="+mj-lt"/>
              </a:rPr>
              <a:t>《</a:t>
            </a:r>
            <a:r>
              <a:rPr lang="zh-TW" altLang="en-US" b="0" dirty="0" smtClean="0">
                <a:latin typeface="+mj-lt"/>
              </a:rPr>
              <a:t>黑色傳令兵</a:t>
            </a:r>
            <a:r>
              <a:rPr lang="en-US" altLang="zh-TW" b="0" dirty="0" smtClean="0">
                <a:latin typeface="+mj-lt"/>
              </a:rPr>
              <a:t>》</a:t>
            </a:r>
            <a:r>
              <a:rPr lang="zh-TW" altLang="en-US" b="0" dirty="0" smtClean="0">
                <a:latin typeface="+mj-lt"/>
              </a:rPr>
              <a:t>（</a:t>
            </a:r>
            <a:r>
              <a:rPr lang="es-ES" altLang="zh-TW" b="0" i="1" dirty="0" smtClean="0">
                <a:latin typeface="+mj-lt"/>
                <a:ea typeface="新細明體"/>
              </a:rPr>
              <a:t>Los heraldos negros</a:t>
            </a:r>
            <a:r>
              <a:rPr lang="zh-TW" altLang="en-US" b="0" dirty="0" smtClean="0">
                <a:latin typeface="+mj-lt"/>
                <a:ea typeface="新細明體"/>
              </a:rPr>
              <a:t>）、</a:t>
            </a:r>
            <a:r>
              <a:rPr lang="en-US" altLang="zh-TW" b="0" dirty="0" smtClean="0">
                <a:latin typeface="+mj-lt"/>
                <a:ea typeface="新細明體"/>
              </a:rPr>
              <a:t>《</a:t>
            </a:r>
            <a:r>
              <a:rPr lang="zh-TW" altLang="en-US" b="0" dirty="0" smtClean="0">
                <a:latin typeface="+mj-lt"/>
                <a:ea typeface="新細明體"/>
              </a:rPr>
              <a:t>淒美</a:t>
            </a:r>
            <a:r>
              <a:rPr lang="en-US" altLang="zh-TW" b="0" dirty="0" smtClean="0">
                <a:latin typeface="+mj-lt"/>
                <a:ea typeface="新細明體"/>
              </a:rPr>
              <a:t>》</a:t>
            </a:r>
            <a:r>
              <a:rPr lang="zh-TW" altLang="en-US" b="0" dirty="0" smtClean="0">
                <a:latin typeface="+mj-lt"/>
                <a:ea typeface="新細明體"/>
              </a:rPr>
              <a:t>（</a:t>
            </a:r>
            <a:r>
              <a:rPr lang="es-ES" altLang="zh-TW" b="0" i="1" dirty="0" smtClean="0">
                <a:latin typeface="+mj-lt"/>
                <a:ea typeface="新細明體"/>
              </a:rPr>
              <a:t>Trilce</a:t>
            </a:r>
            <a:r>
              <a:rPr lang="zh-TW" altLang="en-US" b="0" dirty="0" smtClean="0">
                <a:latin typeface="+mj-lt"/>
                <a:ea typeface="新細明體"/>
              </a:rPr>
              <a:t>）與</a:t>
            </a:r>
            <a:r>
              <a:rPr lang="en-US" altLang="zh-TW" b="0" dirty="0" smtClean="0">
                <a:latin typeface="+mj-lt"/>
                <a:ea typeface="新細明體"/>
              </a:rPr>
              <a:t>《</a:t>
            </a:r>
            <a:r>
              <a:rPr lang="zh-TW" altLang="en-US" b="0" dirty="0" smtClean="0">
                <a:latin typeface="+mj-lt"/>
                <a:ea typeface="新細明體"/>
              </a:rPr>
              <a:t>人類的詩篇</a:t>
            </a:r>
            <a:r>
              <a:rPr lang="en-US" altLang="zh-TW" b="0" dirty="0" smtClean="0">
                <a:latin typeface="+mj-lt"/>
                <a:ea typeface="新細明體"/>
              </a:rPr>
              <a:t>》</a:t>
            </a:r>
            <a:r>
              <a:rPr lang="zh-TW" altLang="en-US" b="0" dirty="0">
                <a:latin typeface="+mj-lt"/>
                <a:ea typeface="新細明體"/>
              </a:rPr>
              <a:t>（</a:t>
            </a:r>
            <a:r>
              <a:rPr lang="es-ES" altLang="zh-TW" b="0" i="1" dirty="0" smtClean="0">
                <a:latin typeface="+mj-lt"/>
                <a:ea typeface="新細明體"/>
              </a:rPr>
              <a:t>Poemas humanos</a:t>
            </a:r>
            <a:r>
              <a:rPr lang="zh-TW" altLang="en-US" b="0" dirty="0" smtClean="0">
                <a:latin typeface="+mj-lt"/>
                <a:ea typeface="新細明體"/>
              </a:rPr>
              <a:t>）。</a:t>
            </a:r>
            <a:endParaRPr lang="es-ES" altLang="zh-TW" b="0" dirty="0" smtClean="0">
              <a:latin typeface="+mj-lt"/>
              <a:ea typeface="新細明體"/>
            </a:endParaRPr>
          </a:p>
          <a:p>
            <a:pPr algn="just"/>
            <a:endParaRPr lang="es-ES" altLang="zh-TW" b="0" i="1" dirty="0" smtClean="0">
              <a:latin typeface="+mj-lt"/>
            </a:endParaRPr>
          </a:p>
          <a:p>
            <a:pPr algn="l"/>
            <a:endParaRPr lang="es-ES" altLang="zh-TW" dirty="0" smtClean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03648"/>
            <a:ext cx="291749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51"/>
    </mc:Choice>
    <mc:Fallback xmlns="">
      <p:transition spd="slow" advClick="0" advTm="1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r>
              <a:rPr lang="en-US" altLang="zh-TW" dirty="0"/>
              <a:t>-</a:t>
            </a:r>
            <a:r>
              <a:rPr lang="zh-TW" altLang="en-US" dirty="0"/>
              <a:t>死亡的田園詩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2132856"/>
            <a:ext cx="777882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zh-TW" altLang="en-US" sz="2800" dirty="0"/>
              <a:t>如今她的雙手該放在哪裡，昔日曾以憂傷姿勢</a:t>
            </a:r>
          </a:p>
          <a:p>
            <a:pPr marL="0" indent="0">
              <a:buNone/>
            </a:pPr>
            <a:r>
              <a:rPr lang="zh-TW" altLang="en-US" sz="2800" dirty="0"/>
              <a:t>於午後熨著白襯衫；</a:t>
            </a:r>
          </a:p>
          <a:p>
            <a:pPr marL="0" indent="0">
              <a:buNone/>
            </a:pPr>
            <a:r>
              <a:rPr lang="zh-TW" altLang="en-US" sz="2800" dirty="0"/>
              <a:t>此刻，在這雨中我失去了</a:t>
            </a:r>
          </a:p>
          <a:p>
            <a:pPr marL="0" indent="0">
              <a:buNone/>
            </a:pPr>
            <a:r>
              <a:rPr lang="zh-TW" altLang="en-US" sz="2800" dirty="0"/>
              <a:t>活下來的欲望。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3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554"/>
    </mc:Choice>
    <mc:Fallback xmlns="">
      <p:transition spd="slow" advClick="0" advTm="10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r>
              <a:rPr lang="en-US" altLang="zh-TW" dirty="0"/>
              <a:t>-</a:t>
            </a:r>
            <a:r>
              <a:rPr lang="zh-TW" altLang="en-US" dirty="0"/>
              <a:t>死亡的田園詩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zh-TW" altLang="en-US" sz="2800" dirty="0"/>
              <a:t>她那件法蘭絨裙會變得怎麼樣；她的</a:t>
            </a:r>
          </a:p>
          <a:p>
            <a:pPr marL="0" indent="0">
              <a:buNone/>
            </a:pPr>
            <a:r>
              <a:rPr lang="zh-TW" altLang="en-US" sz="2800" dirty="0"/>
              <a:t>渴望會如何；她的去向又會怎樣；</a:t>
            </a:r>
          </a:p>
          <a:p>
            <a:pPr marL="0" indent="0">
              <a:buNone/>
            </a:pPr>
            <a:r>
              <a:rPr lang="zh-TW" altLang="en-US" sz="2800" dirty="0"/>
              <a:t>以及她那聞起來有當地五月甘蔗的味道。</a:t>
            </a:r>
          </a:p>
          <a:p>
            <a:endParaRPr lang="zh-TW" altLang="en-US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0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286"/>
    </mc:Choice>
    <mc:Fallback xmlns="">
      <p:transition spd="slow" advClick="0" advTm="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r>
              <a:rPr lang="en-US" altLang="zh-TW" dirty="0"/>
              <a:t>-</a:t>
            </a:r>
            <a:r>
              <a:rPr lang="zh-TW" altLang="en-US" dirty="0"/>
              <a:t>死亡的田園詩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zh-TW" altLang="en-US" sz="2800" dirty="0"/>
              <a:t>她佇足門口望著一朵雲彩，</a:t>
            </a:r>
          </a:p>
          <a:p>
            <a:pPr marL="0" indent="0">
              <a:buNone/>
            </a:pPr>
            <a:r>
              <a:rPr lang="zh-TW" altLang="en-US" sz="2800" dirty="0"/>
              <a:t>然後顫抖地說：「好冷阿</a:t>
            </a:r>
            <a:r>
              <a:rPr lang="en-US" altLang="zh-TW" sz="2800" dirty="0"/>
              <a:t>……</a:t>
            </a:r>
            <a:r>
              <a:rPr lang="zh-TW" altLang="en-US" sz="2800" dirty="0"/>
              <a:t>耶穌！」</a:t>
            </a:r>
          </a:p>
          <a:p>
            <a:pPr marL="0" indent="0">
              <a:buNone/>
            </a:pPr>
            <a:r>
              <a:rPr lang="zh-TW" altLang="en-US" sz="2800" dirty="0"/>
              <a:t>一隻野鳥將在屋瓦上哭泣。</a:t>
            </a:r>
          </a:p>
          <a:p>
            <a:endParaRPr lang="zh-TW" altLang="en-US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8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73"/>
    </mc:Choice>
    <mc:Fallback xmlns="">
      <p:transition spd="slow" advClick="0" advTm="9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r>
              <a:rPr lang="en-US" altLang="zh-TW" dirty="0" smtClean="0"/>
              <a:t>-</a:t>
            </a:r>
            <a:r>
              <a:rPr lang="zh-TW" altLang="en-US" dirty="0" smtClean="0"/>
              <a:t>饗宴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b="1" dirty="0" smtClean="0"/>
          </a:p>
          <a:p>
            <a:pPr marL="0" indent="0">
              <a:buNone/>
            </a:pPr>
            <a:endParaRPr lang="es-ES" altLang="zh-TW" sz="2800" b="1" dirty="0" smtClean="0"/>
          </a:p>
          <a:p>
            <a:pPr marL="0" indent="0">
              <a:buNone/>
            </a:pPr>
            <a:endParaRPr lang="es-ES" altLang="zh-TW" sz="2800" b="1" dirty="0" smtClean="0"/>
          </a:p>
          <a:p>
            <a:pPr marL="0" indent="0" algn="ctr">
              <a:buNone/>
            </a:pPr>
            <a:r>
              <a:rPr lang="zh-TW" altLang="en-US" sz="4000" b="1" dirty="0"/>
              <a:t>饗宴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81"/>
    </mc:Choice>
    <mc:Fallback xmlns="">
      <p:transition spd="slow" advClick="0" advTm="3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r>
              <a:rPr lang="en-US" altLang="zh-TW" dirty="0"/>
              <a:t>-</a:t>
            </a:r>
            <a:r>
              <a:rPr lang="zh-TW" altLang="en-US" dirty="0"/>
              <a:t>饗宴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zh-TW" altLang="en-US" sz="2800" dirty="0"/>
              <a:t>今日無人前來詢問；</a:t>
            </a:r>
          </a:p>
          <a:p>
            <a:pPr marL="0" indent="0">
              <a:buNone/>
            </a:pPr>
            <a:r>
              <a:rPr lang="zh-TW" altLang="en-US" sz="2800" dirty="0"/>
              <a:t>這個午後也沒人向我要求什麼。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5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62"/>
    </mc:Choice>
    <mc:Fallback xmlns="">
      <p:transition spd="slow" advClick="0" advTm="4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r>
              <a:rPr lang="en-US" altLang="zh-TW" dirty="0"/>
              <a:t>-</a:t>
            </a:r>
            <a:r>
              <a:rPr lang="zh-TW" altLang="en-US" dirty="0"/>
              <a:t>饗宴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zh-TW" altLang="en-US" sz="2800" dirty="0"/>
              <a:t>我沒見到任何一朵墓園之花</a:t>
            </a:r>
          </a:p>
          <a:p>
            <a:pPr marL="0" indent="0">
              <a:buNone/>
            </a:pPr>
            <a:r>
              <a:rPr lang="zh-TW" altLang="en-US" sz="2800" dirty="0"/>
              <a:t>在這個如此充滿光彩的歡樂隊伍。</a:t>
            </a:r>
          </a:p>
          <a:p>
            <a:pPr marL="0" indent="0">
              <a:buNone/>
            </a:pPr>
            <a:r>
              <a:rPr lang="zh-TW" altLang="en-US" sz="2800" dirty="0"/>
              <a:t>請寬恕我，主啊！我才剛死去一點點！</a:t>
            </a:r>
          </a:p>
          <a:p>
            <a:endParaRPr lang="zh-TW" altLang="en-US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475"/>
    </mc:Choice>
    <mc:Fallback xmlns="">
      <p:transition spd="slow" advClick="0" advTm="12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r>
              <a:rPr lang="en-US" altLang="zh-TW" dirty="0"/>
              <a:t>-</a:t>
            </a:r>
            <a:r>
              <a:rPr lang="zh-TW" altLang="en-US" dirty="0"/>
              <a:t>饗宴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zh-TW" altLang="en-US" sz="2800" dirty="0"/>
              <a:t>在這個午後所有人，所有經過的人</a:t>
            </a:r>
          </a:p>
          <a:p>
            <a:pPr marL="0" indent="0">
              <a:buNone/>
            </a:pPr>
            <a:r>
              <a:rPr lang="zh-TW" altLang="en-US" sz="2800" dirty="0"/>
              <a:t>都沒問我，也沒向我要求什麼。</a:t>
            </a:r>
          </a:p>
          <a:p>
            <a:endParaRPr lang="zh-TW" altLang="en-US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467"/>
    </mc:Choice>
    <mc:Fallback xmlns="">
      <p:transition spd="slow" advClick="0" advTm="11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r>
              <a:rPr lang="en-US" altLang="zh-TW" dirty="0"/>
              <a:t>-</a:t>
            </a:r>
            <a:r>
              <a:rPr lang="zh-TW" altLang="en-US" dirty="0"/>
              <a:t>饗宴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zh-TW" altLang="en-US" sz="2800" dirty="0"/>
              <a:t>我不知他們遺忘了什麼，而我的雙手</a:t>
            </a:r>
          </a:p>
          <a:p>
            <a:pPr marL="0" indent="0">
              <a:buNone/>
            </a:pPr>
            <a:r>
              <a:rPr lang="zh-TW" altLang="en-US" sz="2800" dirty="0"/>
              <a:t>無法掌握一切，彷彿是別人的一樣。</a:t>
            </a:r>
          </a:p>
          <a:p>
            <a:endParaRPr lang="zh-TW" altLang="en-US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6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108"/>
    </mc:Choice>
    <mc:Fallback xmlns="">
      <p:transition spd="slow" advClick="0" advTm="9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r>
              <a:rPr lang="en-US" altLang="zh-TW" dirty="0"/>
              <a:t>-</a:t>
            </a:r>
            <a:r>
              <a:rPr lang="zh-TW" altLang="en-US" dirty="0"/>
              <a:t>饗宴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zh-TW" altLang="en-US" sz="2800" dirty="0"/>
              <a:t>我走到門邊，</a:t>
            </a:r>
          </a:p>
          <a:p>
            <a:pPr marL="0" indent="0">
              <a:buNone/>
            </a:pPr>
            <a:r>
              <a:rPr lang="zh-TW" altLang="en-US" sz="2800" dirty="0"/>
              <a:t>並興起向大家吶喊的念頭：</a:t>
            </a:r>
          </a:p>
          <a:p>
            <a:pPr marL="0" indent="0">
              <a:buNone/>
            </a:pPr>
            <a:r>
              <a:rPr lang="zh-TW" altLang="en-US" sz="2800" dirty="0"/>
              <a:t>如果想念什麼，就在這裡！</a:t>
            </a:r>
          </a:p>
          <a:p>
            <a:endParaRPr lang="zh-TW" altLang="en-US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305"/>
    </mc:Choice>
    <mc:Fallback xmlns="">
      <p:transition spd="slow" advClick="0" advTm="12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r>
              <a:rPr lang="en-US" altLang="zh-TW" dirty="0"/>
              <a:t>-</a:t>
            </a:r>
            <a:r>
              <a:rPr lang="zh-TW" altLang="en-US" dirty="0"/>
              <a:t>饗宴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zh-TW" altLang="en-US" sz="2800" dirty="0"/>
              <a:t>因此在此生的每個午後，</a:t>
            </a:r>
          </a:p>
          <a:p>
            <a:pPr marL="0" indent="0">
              <a:buNone/>
            </a:pPr>
            <a:r>
              <a:rPr lang="zh-TW" altLang="en-US" sz="2800" dirty="0"/>
              <a:t>我不知道哪幾扇門向著一張臉，</a:t>
            </a:r>
          </a:p>
          <a:p>
            <a:pPr marL="0" indent="0">
              <a:buNone/>
            </a:pPr>
            <a:r>
              <a:rPr lang="zh-TW" altLang="en-US" sz="2800" dirty="0"/>
              <a:t>陌生人控制了我的靈魂。</a:t>
            </a:r>
          </a:p>
          <a:p>
            <a:endParaRPr lang="zh-TW" altLang="en-US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42"/>
    </mc:Choice>
    <mc:Fallback xmlns="">
      <p:transition spd="slow" advClick="0" advTm="6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</a:t>
            </a:r>
            <a:r>
              <a:rPr lang="zh-TW" altLang="zh-TW" dirty="0" smtClean="0"/>
              <a:t>霍</a:t>
            </a:r>
            <a:r>
              <a:rPr lang="es-ES" altLang="zh-TW" dirty="0" smtClean="0"/>
              <a:t/>
            </a:r>
            <a:br>
              <a:rPr lang="es-ES" altLang="zh-TW" dirty="0" smtClean="0"/>
            </a:br>
            <a:r>
              <a:rPr lang="zh-TW" altLang="zh-TW" dirty="0"/>
              <a:t>《黑色傳令兵</a:t>
            </a:r>
            <a:r>
              <a:rPr lang="zh-TW" altLang="zh-TW" dirty="0" smtClean="0"/>
              <a:t>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S" altLang="zh-TW" sz="3600" dirty="0"/>
          </a:p>
          <a:p>
            <a:pPr marL="0" indent="0" algn="ctr">
              <a:buNone/>
            </a:pPr>
            <a:endParaRPr lang="es-ES" altLang="zh-TW" sz="4800" dirty="0" smtClean="0"/>
          </a:p>
          <a:p>
            <a:pPr marL="0" indent="0" algn="ctr">
              <a:buNone/>
            </a:pPr>
            <a:r>
              <a:rPr lang="zh-TW" altLang="zh-TW" sz="3600" b="1" dirty="0" smtClean="0"/>
              <a:t>黑色</a:t>
            </a:r>
            <a:r>
              <a:rPr lang="zh-TW" altLang="zh-TW" sz="3600" b="1" dirty="0"/>
              <a:t>傳令</a:t>
            </a:r>
            <a:r>
              <a:rPr lang="zh-TW" altLang="zh-TW" sz="3600" b="1" dirty="0" smtClean="0"/>
              <a:t>兵</a:t>
            </a:r>
            <a:endParaRPr lang="zh-TW" altLang="zh-TW" sz="3600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79"/>
    </mc:Choice>
    <mc:Fallback xmlns="">
      <p:transition spd="slow" advClick="0" advTm="1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r>
              <a:rPr lang="en-US" altLang="zh-TW" dirty="0"/>
              <a:t>-</a:t>
            </a:r>
            <a:r>
              <a:rPr lang="zh-TW" altLang="en-US" dirty="0"/>
              <a:t>饗宴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zh-TW" altLang="en-US" sz="2800" dirty="0"/>
              <a:t>今日無人前來；</a:t>
            </a:r>
          </a:p>
          <a:p>
            <a:pPr marL="0" indent="0">
              <a:buNone/>
            </a:pPr>
            <a:r>
              <a:rPr lang="zh-TW" altLang="en-US" sz="2800" dirty="0"/>
              <a:t>而今日就在這個午後我才剛死去一點點！</a:t>
            </a:r>
          </a:p>
          <a:p>
            <a:endParaRPr lang="zh-TW" altLang="en-US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76"/>
    </mc:Choice>
    <mc:Fallback xmlns="">
      <p:transition spd="slow" advClick="0" advTm="6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</a:t>
            </a:r>
            <a:r>
              <a:rPr lang="zh-TW" altLang="zh-TW" dirty="0" smtClean="0"/>
              <a:t>彥</a:t>
            </a:r>
            <a:endParaRPr lang="zh-TW" altLang="zh-TW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2880320" cy="442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版面配置區 8"/>
          <p:cNvSpPr>
            <a:spLocks noGrp="1"/>
          </p:cNvSpPr>
          <p:nvPr>
            <p:ph type="body" sz="quarter" idx="3"/>
          </p:nvPr>
        </p:nvSpPr>
        <p:spPr>
          <a:xfrm>
            <a:off x="4355976" y="1711761"/>
            <a:ext cx="4041775" cy="4630191"/>
          </a:xfrm>
        </p:spPr>
        <p:txBody>
          <a:bodyPr>
            <a:noAutofit/>
          </a:bodyPr>
          <a:lstStyle/>
          <a:p>
            <a:pPr algn="just"/>
            <a:r>
              <a:rPr lang="es-ES" altLang="zh-TW" sz="2000" b="0" dirty="0" smtClean="0">
                <a:latin typeface="+mj-lt"/>
              </a:rPr>
              <a:t>1902-1989</a:t>
            </a:r>
            <a:r>
              <a:rPr lang="zh-TW" altLang="en-US" sz="2000" b="0" dirty="0" smtClean="0">
                <a:latin typeface="+mj-lt"/>
              </a:rPr>
              <a:t>，古巴</a:t>
            </a:r>
            <a:r>
              <a:rPr lang="zh-TW" altLang="en-US" sz="2000" b="0" dirty="0">
                <a:latin typeface="+mj-lt"/>
              </a:rPr>
              <a:t>人</a:t>
            </a:r>
            <a:endParaRPr lang="es-ES" altLang="zh-TW" sz="2000" b="0" dirty="0" smtClean="0">
              <a:latin typeface="+mj-lt"/>
            </a:endParaRPr>
          </a:p>
          <a:p>
            <a:pPr algn="just"/>
            <a:endParaRPr lang="es-ES" altLang="zh-TW" sz="2000" b="0" dirty="0">
              <a:latin typeface="+mj-lt"/>
            </a:endParaRPr>
          </a:p>
          <a:p>
            <a:pPr algn="just"/>
            <a:r>
              <a:rPr lang="zh-TW" altLang="en-US" sz="2000" b="0" dirty="0" smtClean="0">
                <a:latin typeface="+mj-lt"/>
              </a:rPr>
              <a:t>拉丁美洲最傑出的詩人之一</a:t>
            </a:r>
            <a:endParaRPr lang="en-US" altLang="zh-TW" sz="2000" b="0" dirty="0" smtClean="0">
              <a:latin typeface="+mj-lt"/>
            </a:endParaRPr>
          </a:p>
          <a:p>
            <a:pPr algn="just"/>
            <a:endParaRPr lang="es-ES" altLang="zh-TW" sz="2000" b="0" dirty="0">
              <a:latin typeface="+mj-lt"/>
            </a:endParaRPr>
          </a:p>
          <a:p>
            <a:pPr algn="just"/>
            <a:r>
              <a:rPr lang="zh-TW" altLang="en-US" sz="2000" b="0" dirty="0" smtClean="0">
                <a:latin typeface="+mj-lt"/>
              </a:rPr>
              <a:t>具有共產主義色彩，因此受到政治迫害。為一九五九年古巴大革命的重要推手之一。</a:t>
            </a:r>
            <a:endParaRPr lang="en-US" altLang="zh-TW" sz="2000" b="0" dirty="0" smtClean="0">
              <a:latin typeface="+mj-lt"/>
            </a:endParaRPr>
          </a:p>
          <a:p>
            <a:pPr algn="just"/>
            <a:endParaRPr lang="es-ES" altLang="zh-TW" sz="2000" b="0" dirty="0">
              <a:latin typeface="+mj-lt"/>
            </a:endParaRPr>
          </a:p>
          <a:p>
            <a:pPr algn="just"/>
            <a:r>
              <a:rPr lang="zh-TW" altLang="en-US" sz="2000" b="0" dirty="0" smtClean="0">
                <a:latin typeface="+mj-lt"/>
              </a:rPr>
              <a:t>重要作品：</a:t>
            </a:r>
            <a:r>
              <a:rPr lang="en-US" altLang="zh-TW" sz="2000" b="0" dirty="0" smtClean="0">
                <a:latin typeface="+mj-lt"/>
                <a:ea typeface="新細明體"/>
              </a:rPr>
              <a:t>《</a:t>
            </a:r>
            <a:r>
              <a:rPr lang="zh-TW" altLang="en-US" sz="2000" b="0" dirty="0" smtClean="0">
                <a:latin typeface="+mj-lt"/>
                <a:ea typeface="新細明體"/>
              </a:rPr>
              <a:t>頌樂</a:t>
            </a:r>
            <a:r>
              <a:rPr lang="zh-TW" altLang="en-US" sz="2000" b="0" dirty="0">
                <a:latin typeface="+mj-lt"/>
                <a:ea typeface="新細明體"/>
              </a:rPr>
              <a:t>的</a:t>
            </a:r>
            <a:r>
              <a:rPr lang="zh-TW" altLang="en-US" sz="2000" b="0" dirty="0" smtClean="0">
                <a:latin typeface="+mj-lt"/>
                <a:ea typeface="新細明體"/>
              </a:rPr>
              <a:t>動機</a:t>
            </a:r>
            <a:r>
              <a:rPr lang="en-US" altLang="zh-TW" sz="2000" b="0" dirty="0" smtClean="0">
                <a:latin typeface="+mj-lt"/>
                <a:ea typeface="新細明體"/>
              </a:rPr>
              <a:t>》</a:t>
            </a:r>
            <a:r>
              <a:rPr lang="zh-TW" altLang="en-US" sz="2000" b="0" dirty="0" smtClean="0">
                <a:latin typeface="+mj-lt"/>
                <a:ea typeface="新細明體"/>
              </a:rPr>
              <a:t>（</a:t>
            </a:r>
            <a:r>
              <a:rPr lang="es-ES" altLang="zh-TW" sz="2000" b="0" i="1" dirty="0" smtClean="0">
                <a:latin typeface="+mj-lt"/>
                <a:ea typeface="新細明體"/>
              </a:rPr>
              <a:t>Motivos de son</a:t>
            </a:r>
            <a:r>
              <a:rPr lang="zh-TW" altLang="en-US" sz="2000" b="0" dirty="0" smtClean="0">
                <a:latin typeface="+mj-lt"/>
                <a:ea typeface="新細明體"/>
              </a:rPr>
              <a:t>），</a:t>
            </a:r>
            <a:r>
              <a:rPr lang="en-US" altLang="zh-TW" sz="2000" b="0" dirty="0" smtClean="0">
                <a:latin typeface="+mj-lt"/>
                <a:ea typeface="新細明體"/>
              </a:rPr>
              <a:t>《</a:t>
            </a:r>
            <a:r>
              <a:rPr lang="zh-TW" altLang="en-US" sz="2000" b="0" dirty="0" smtClean="0">
                <a:latin typeface="+mj-lt"/>
                <a:ea typeface="新細明體"/>
              </a:rPr>
              <a:t>頌歌樂．可頌歌</a:t>
            </a:r>
            <a:r>
              <a:rPr lang="en-US" altLang="zh-TW" sz="2000" b="0" dirty="0" smtClean="0">
                <a:latin typeface="+mj-lt"/>
                <a:ea typeface="新細明體"/>
              </a:rPr>
              <a:t>》</a:t>
            </a:r>
            <a:r>
              <a:rPr lang="zh-TW" altLang="en-US" sz="2000" b="0" dirty="0" smtClean="0">
                <a:latin typeface="+mj-lt"/>
                <a:ea typeface="新細明體"/>
              </a:rPr>
              <a:t>（</a:t>
            </a:r>
            <a:r>
              <a:rPr lang="es-ES" altLang="zh-TW" sz="2000" b="0" i="1" dirty="0" smtClean="0">
                <a:latin typeface="+mj-lt"/>
                <a:ea typeface="新細明體"/>
              </a:rPr>
              <a:t>Sóngoro Cosongo</a:t>
            </a:r>
            <a:r>
              <a:rPr lang="zh-TW" altLang="en-US" sz="2000" b="0" dirty="0" smtClean="0">
                <a:latin typeface="+mj-lt"/>
                <a:ea typeface="新細明體"/>
              </a:rPr>
              <a:t>），</a:t>
            </a:r>
            <a:r>
              <a:rPr lang="en-US" altLang="zh-TW" sz="2000" b="0" dirty="0" smtClean="0">
                <a:latin typeface="+mj-lt"/>
                <a:ea typeface="新細明體"/>
              </a:rPr>
              <a:t>《</a:t>
            </a:r>
            <a:r>
              <a:rPr lang="zh-TW" altLang="en-US" sz="2000" b="0" dirty="0" smtClean="0">
                <a:latin typeface="+mj-lt"/>
                <a:ea typeface="新細明體"/>
              </a:rPr>
              <a:t>西印度有限公司</a:t>
            </a:r>
            <a:r>
              <a:rPr lang="en-US" altLang="zh-TW" sz="2000" b="0" dirty="0" smtClean="0">
                <a:latin typeface="+mj-lt"/>
                <a:ea typeface="新細明體"/>
              </a:rPr>
              <a:t>》</a:t>
            </a:r>
            <a:r>
              <a:rPr lang="zh-TW" altLang="en-US" sz="2000" b="0" dirty="0" smtClean="0">
                <a:latin typeface="+mj-lt"/>
                <a:ea typeface="新細明體"/>
              </a:rPr>
              <a:t>（</a:t>
            </a:r>
            <a:r>
              <a:rPr lang="es-ES" altLang="zh-TW" sz="2000" b="0" i="1" dirty="0" smtClean="0">
                <a:latin typeface="+mj-lt"/>
                <a:ea typeface="新細明體"/>
              </a:rPr>
              <a:t> West Indies Ltd. </a:t>
            </a:r>
            <a:r>
              <a:rPr lang="zh-TW" altLang="en-US" sz="2000" b="0" dirty="0" smtClean="0">
                <a:latin typeface="+mj-lt"/>
                <a:ea typeface="新細明體"/>
              </a:rPr>
              <a:t>），</a:t>
            </a:r>
            <a:r>
              <a:rPr lang="en-US" altLang="zh-TW" sz="2000" b="0" dirty="0" smtClean="0">
                <a:latin typeface="+mj-lt"/>
                <a:ea typeface="新細明體"/>
              </a:rPr>
              <a:t>《</a:t>
            </a:r>
            <a:r>
              <a:rPr lang="zh-TW" altLang="en-US" sz="2000" b="0" dirty="0" smtClean="0">
                <a:latin typeface="+mj-lt"/>
                <a:ea typeface="新細明體"/>
              </a:rPr>
              <a:t>完整的頌樂</a:t>
            </a:r>
            <a:r>
              <a:rPr lang="en-US" altLang="zh-TW" sz="2000" b="0" dirty="0" smtClean="0">
                <a:latin typeface="+mj-lt"/>
                <a:ea typeface="新細明體"/>
              </a:rPr>
              <a:t>》</a:t>
            </a:r>
            <a:r>
              <a:rPr lang="zh-TW" altLang="en-US" sz="2000" b="0" dirty="0" smtClean="0">
                <a:latin typeface="+mj-lt"/>
                <a:ea typeface="新細明體"/>
              </a:rPr>
              <a:t>（</a:t>
            </a:r>
            <a:r>
              <a:rPr lang="es-ES" altLang="zh-TW" sz="2000" b="0" i="1" dirty="0" smtClean="0">
                <a:latin typeface="+mj-lt"/>
                <a:ea typeface="新細明體"/>
              </a:rPr>
              <a:t>El son entero</a:t>
            </a:r>
            <a:r>
              <a:rPr lang="zh-TW" altLang="en-US" sz="2000" b="0" dirty="0" smtClean="0">
                <a:latin typeface="+mj-lt"/>
                <a:ea typeface="新細明體"/>
              </a:rPr>
              <a:t>）</a:t>
            </a:r>
            <a:endParaRPr lang="es-ES" altLang="zh-TW" sz="2000" b="0" i="1" dirty="0" smtClean="0">
              <a:latin typeface="+mj-lt"/>
              <a:ea typeface="新細明體"/>
            </a:endParaRP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737"/>
    </mc:Choice>
    <mc:Fallback xmlns="">
      <p:transition spd="slow" advClick="0" advTm="1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《頌樂的動機》–姆拉妲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 algn="ctr">
              <a:buNone/>
            </a:pPr>
            <a:r>
              <a:rPr lang="zh-TW" altLang="en-US" sz="4000" b="1" dirty="0"/>
              <a:t>姆拉妲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7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93"/>
    </mc:Choice>
    <mc:Fallback xmlns="">
      <p:transition spd="slow" advClick="0" advTm="2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《頌樂的動機》–姆拉妲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/>
              <a:t>我</a:t>
            </a:r>
            <a:r>
              <a:rPr lang="zh-TW" altLang="en-US" sz="2800" dirty="0"/>
              <a:t>已經知道了，姆拉妲，</a:t>
            </a:r>
          </a:p>
          <a:p>
            <a:pPr marL="0" indent="0">
              <a:buNone/>
            </a:pPr>
            <a:r>
              <a:rPr lang="zh-TW" altLang="en-US" sz="2800" dirty="0"/>
              <a:t>姆拉妲，我已經知道妳說</a:t>
            </a:r>
          </a:p>
          <a:p>
            <a:pPr marL="0" indent="0">
              <a:buNone/>
            </a:pPr>
            <a:r>
              <a:rPr lang="zh-TW" altLang="en-US" sz="2800" dirty="0"/>
              <a:t>我的鼻子</a:t>
            </a:r>
          </a:p>
          <a:p>
            <a:pPr marL="0" indent="0">
              <a:buNone/>
            </a:pPr>
            <a:r>
              <a:rPr lang="zh-TW" altLang="en-US" sz="2800" dirty="0"/>
              <a:t>像領帶節。</a:t>
            </a:r>
          </a:p>
          <a:p>
            <a:endParaRPr lang="zh-TW" altLang="en-US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67"/>
    </mc:Choice>
    <mc:Fallback xmlns="">
      <p:transition spd="slow" advClick="0" advTm="4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《頌樂的動機》–姆拉妲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zh-TW" altLang="en-US" sz="2800" dirty="0"/>
              <a:t>妳該看看自己</a:t>
            </a:r>
          </a:p>
          <a:p>
            <a:pPr marL="0" indent="0">
              <a:buNone/>
            </a:pPr>
            <a:r>
              <a:rPr lang="zh-TW" altLang="en-US" sz="2800" dirty="0"/>
              <a:t>不僅沒那麼白皙，</a:t>
            </a:r>
          </a:p>
          <a:p>
            <a:pPr marL="0" indent="0">
              <a:buNone/>
            </a:pPr>
            <a:r>
              <a:rPr lang="zh-TW" altLang="en-US" sz="2800" dirty="0"/>
              <a:t>還有一張血盆大口，</a:t>
            </a:r>
          </a:p>
          <a:p>
            <a:pPr marL="0" indent="0">
              <a:buNone/>
            </a:pPr>
            <a:r>
              <a:rPr lang="zh-TW" altLang="en-US" sz="2800" dirty="0"/>
              <a:t>和那頭捲髮，紅通通。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32"/>
    </mc:Choice>
    <mc:Fallback xmlns="">
      <p:transition spd="slow" advClick="0" advTm="4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《頌樂的動機》–姆拉妲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這麼愛扭腰擺臀，</a:t>
            </a:r>
          </a:p>
          <a:p>
            <a:pPr marL="0" indent="0">
              <a:buNone/>
            </a:pPr>
            <a:r>
              <a:rPr lang="zh-TW" altLang="en-US" sz="2800" dirty="0"/>
              <a:t>這麼愛；</a:t>
            </a:r>
          </a:p>
          <a:p>
            <a:pPr marL="0" indent="0">
              <a:buNone/>
            </a:pPr>
            <a:r>
              <a:rPr lang="zh-TW" altLang="en-US" sz="2800" dirty="0"/>
              <a:t>這麼愛說三道四，</a:t>
            </a:r>
          </a:p>
          <a:p>
            <a:pPr marL="0" indent="0">
              <a:buNone/>
            </a:pPr>
            <a:r>
              <a:rPr lang="zh-TW" altLang="en-US" sz="2800" dirty="0"/>
              <a:t>這麼愛；</a:t>
            </a:r>
          </a:p>
          <a:p>
            <a:pPr marL="0" indent="0">
              <a:buNone/>
            </a:pPr>
            <a:r>
              <a:rPr lang="zh-TW" altLang="en-US" sz="2800" dirty="0"/>
              <a:t>這麼愛擠眉弄眼，</a:t>
            </a:r>
          </a:p>
          <a:p>
            <a:pPr marL="0" indent="0">
              <a:buNone/>
            </a:pPr>
            <a:r>
              <a:rPr lang="zh-TW" altLang="en-US" sz="2800" dirty="0"/>
              <a:t>這麼愛。</a:t>
            </a:r>
          </a:p>
          <a:p>
            <a:endParaRPr lang="zh-TW" altLang="en-US" sz="2800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6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315"/>
    </mc:Choice>
    <mc:Fallback xmlns="">
      <p:transition spd="slow" advClick="0" advTm="6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《頌樂的動機》–姆拉妲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TW" sz="2800" dirty="0" smtClean="0"/>
          </a:p>
          <a:p>
            <a:pPr marL="0" indent="0">
              <a:buNone/>
            </a:pP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 smtClean="0"/>
              <a:t>妳</a:t>
            </a:r>
            <a:r>
              <a:rPr lang="zh-TW" altLang="en-US" sz="2800" dirty="0"/>
              <a:t>是否知道，姆拉妲，</a:t>
            </a:r>
          </a:p>
          <a:p>
            <a:pPr marL="0" indent="0">
              <a:buNone/>
            </a:pPr>
            <a:r>
              <a:rPr lang="zh-TW" altLang="en-US" sz="2800" dirty="0"/>
              <a:t>真相；</a:t>
            </a:r>
          </a:p>
          <a:p>
            <a:pPr marL="0" indent="0">
              <a:buNone/>
            </a:pPr>
            <a:r>
              <a:rPr lang="zh-TW" altLang="en-US" sz="2800" dirty="0"/>
              <a:t>我早已有了我的黑女人，</a:t>
            </a:r>
          </a:p>
          <a:p>
            <a:pPr marL="0" indent="0">
              <a:buNone/>
            </a:pPr>
            <a:r>
              <a:rPr lang="zh-TW" altLang="en-US" sz="2800" dirty="0"/>
              <a:t>而我一點也不愛妳！</a:t>
            </a:r>
          </a:p>
          <a:p>
            <a:endParaRPr lang="zh-TW" altLang="en-US" sz="2800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0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664"/>
    </mc:Choice>
    <mc:Fallback xmlns="">
      <p:transition spd="slow" advClick="0" advTm="8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 smtClean="0"/>
              <a:t>《</a:t>
            </a:r>
            <a:r>
              <a:rPr lang="zh-TW" altLang="en-US" dirty="0" smtClean="0"/>
              <a:t>西印度有限</a:t>
            </a:r>
            <a:r>
              <a:rPr lang="zh-TW" altLang="en-US" dirty="0"/>
              <a:t>公司</a:t>
            </a:r>
            <a:r>
              <a:rPr lang="zh-TW" altLang="zh-TW" dirty="0" smtClean="0"/>
              <a:t>》–</a:t>
            </a:r>
            <a:r>
              <a:rPr lang="zh-TW" altLang="en-US" dirty="0" smtClean="0"/>
              <a:t>祖父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 smtClean="0"/>
          </a:p>
          <a:p>
            <a:pPr marL="0" indent="0" algn="ctr">
              <a:buNone/>
            </a:pPr>
            <a:r>
              <a:rPr lang="zh-TW" altLang="en-US" sz="4000" b="1" dirty="0"/>
              <a:t>祖父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41"/>
    </mc:Choice>
    <mc:Fallback xmlns="">
      <p:transition spd="slow" advClick="0" advTm="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</a:t>
            </a:r>
            <a:r>
              <a:rPr lang="zh-TW" altLang="en-US" dirty="0"/>
              <a:t>西印度有限公司</a:t>
            </a:r>
            <a:r>
              <a:rPr lang="zh-TW" altLang="zh-TW" dirty="0"/>
              <a:t>》–</a:t>
            </a:r>
            <a:r>
              <a:rPr lang="zh-TW" altLang="en-US" dirty="0"/>
              <a:t>祖父</a:t>
            </a:r>
            <a:endParaRPr lang="zh-TW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TW" sz="2800" dirty="0" smtClean="0"/>
          </a:p>
          <a:p>
            <a:pPr marL="0" indent="0">
              <a:buNone/>
            </a:pP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 smtClean="0"/>
              <a:t>這個</a:t>
            </a:r>
            <a:r>
              <a:rPr lang="zh-TW" altLang="en-US" sz="2800" dirty="0"/>
              <a:t>有一雙北方眼睛的無邪女人</a:t>
            </a:r>
          </a:p>
          <a:p>
            <a:pPr marL="0" indent="0">
              <a:buNone/>
            </a:pPr>
            <a:r>
              <a:rPr lang="zh-TW" altLang="en-US" sz="2800" dirty="0"/>
              <a:t>在她歐洲血統的節奏中專心生活，</a:t>
            </a:r>
          </a:p>
          <a:p>
            <a:pPr marL="0" indent="0">
              <a:buNone/>
            </a:pPr>
            <a:r>
              <a:rPr lang="zh-TW" altLang="en-US" sz="2800" dirty="0"/>
              <a:t>忽略了這個節奏的深處有一個黑人</a:t>
            </a:r>
          </a:p>
          <a:p>
            <a:pPr marL="0" indent="0">
              <a:buNone/>
            </a:pPr>
            <a:r>
              <a:rPr lang="zh-TW" altLang="en-US" sz="2800" dirty="0"/>
              <a:t>敲著低音銅鼓的堅硬表面。</a:t>
            </a:r>
          </a:p>
          <a:p>
            <a:endParaRPr lang="zh-TW" altLang="en-US" sz="2800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521"/>
    </mc:Choice>
    <mc:Fallback xmlns="">
      <p:transition spd="slow" advClick="0" advTm="9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</a:t>
            </a:r>
            <a:r>
              <a:rPr lang="zh-TW" altLang="en-US" dirty="0"/>
              <a:t>西印度有限公司</a:t>
            </a:r>
            <a:r>
              <a:rPr lang="zh-TW" altLang="zh-TW" dirty="0"/>
              <a:t>》–</a:t>
            </a:r>
            <a:r>
              <a:rPr lang="zh-TW" altLang="en-US" dirty="0"/>
              <a:t>祖父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在她尖挺鼻樑的簡單線條下，</a:t>
            </a:r>
          </a:p>
          <a:p>
            <a:pPr marL="0" indent="0">
              <a:buNone/>
            </a:pPr>
            <a:r>
              <a:rPr lang="zh-TW" altLang="en-US" sz="2800" dirty="0"/>
              <a:t>嘴巴，以細緻的筆劃，勾勒出簡明條紋，</a:t>
            </a:r>
          </a:p>
          <a:p>
            <a:pPr marL="0" indent="0">
              <a:buNone/>
            </a:pPr>
            <a:r>
              <a:rPr lang="zh-TW" altLang="en-US" sz="2800" dirty="0"/>
              <a:t>沒有烏鴉玷汙了她那孤單的雪白</a:t>
            </a:r>
          </a:p>
          <a:p>
            <a:pPr marL="0" indent="0">
              <a:buNone/>
            </a:pPr>
            <a:r>
              <a:rPr lang="zh-TW" altLang="en-US" sz="2800" dirty="0"/>
              <a:t>肌膚，裸露且顫動地閃爍著。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190"/>
    </mc:Choice>
    <mc:Fallback xmlns="">
      <p:transition spd="slow" advClick="0" advTm="11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endParaRPr lang="zh-TW" altLang="en-US" dirty="0"/>
          </a:p>
        </p:txBody>
      </p:sp>
      <p:sp>
        <p:nvSpPr>
          <p:cNvPr id="4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r>
              <a:rPr lang="zh-TW" altLang="en-US" sz="2800" dirty="0"/>
              <a:t>生命中的打擊，如此強烈</a:t>
            </a:r>
            <a:r>
              <a:rPr lang="en-US" altLang="zh-TW" sz="2800" dirty="0"/>
              <a:t>……</a:t>
            </a:r>
            <a:r>
              <a:rPr lang="zh-TW" altLang="en-US" sz="2800" dirty="0"/>
              <a:t>我不知道！</a:t>
            </a:r>
          </a:p>
          <a:p>
            <a:pPr marL="0" indent="0">
              <a:buNone/>
            </a:pPr>
            <a:r>
              <a:rPr lang="zh-TW" altLang="en-US" sz="2800" dirty="0"/>
              <a:t>打擊儼然來自天主的怨恨；彷彿面對打擊，</a:t>
            </a:r>
          </a:p>
          <a:p>
            <a:pPr marL="0" indent="0">
              <a:buNone/>
            </a:pPr>
            <a:r>
              <a:rPr lang="zh-TW" altLang="en-US" sz="2800" dirty="0"/>
              <a:t>一切苦難所承受的不適</a:t>
            </a:r>
          </a:p>
          <a:p>
            <a:pPr marL="0" indent="0">
              <a:buNone/>
            </a:pPr>
            <a:r>
              <a:rPr lang="zh-TW" altLang="en-US" sz="2800" dirty="0"/>
              <a:t>全沉積到靈魂裡</a:t>
            </a:r>
            <a:r>
              <a:rPr lang="en-US" altLang="zh-TW" sz="2800" dirty="0"/>
              <a:t>……</a:t>
            </a:r>
            <a:r>
              <a:rPr lang="zh-TW" altLang="en-US" sz="2800" dirty="0"/>
              <a:t>我不知道！</a:t>
            </a:r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9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59"/>
    </mc:Choice>
    <mc:Fallback xmlns="">
      <p:transition spd="slow" advClick="0" advTm="7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zh-TW" dirty="0"/>
              <a:t>Nicolás Guillén</a:t>
            </a:r>
            <a:br>
              <a:rPr lang="es-ES" altLang="zh-TW" dirty="0"/>
            </a:br>
            <a:r>
              <a:rPr lang="es-ES" altLang="zh-TW" dirty="0"/>
              <a:t>West Indies,Ltd. -El Abuelo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zh-TW" sz="2800" dirty="0" smtClean="0"/>
          </a:p>
          <a:p>
            <a:pPr marL="0" indent="0">
              <a:buNone/>
            </a:pPr>
            <a:endParaRPr lang="en-US" altLang="zh-TW" sz="2800" dirty="0"/>
          </a:p>
          <a:p>
            <a:pPr marL="0" indent="0">
              <a:buNone/>
            </a:pPr>
            <a:r>
              <a:rPr lang="zh-TW" altLang="en-US" sz="2800" dirty="0" smtClean="0"/>
              <a:t>啊</a:t>
            </a:r>
            <a:r>
              <a:rPr lang="zh-TW" altLang="en-US" sz="2800" dirty="0"/>
              <a:t>！我的夫人！請看看妳神秘的血管；</a:t>
            </a:r>
          </a:p>
          <a:p>
            <a:pPr marL="0" indent="0">
              <a:buNone/>
            </a:pPr>
            <a:r>
              <a:rPr lang="zh-TW" altLang="en-US" sz="2800" dirty="0"/>
              <a:t>在妳體內流動的活水中划行，</a:t>
            </a:r>
          </a:p>
          <a:p>
            <a:pPr marL="0" indent="0">
              <a:buNone/>
            </a:pPr>
            <a:r>
              <a:rPr lang="zh-TW" altLang="en-US" sz="2800" dirty="0"/>
              <a:t>看著百合、睡蓮、荷花、玫瑰漂流而過；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976"/>
    </mc:Choice>
    <mc:Fallback xmlns="">
      <p:transition spd="slow" advClick="0" advTm="7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</a:t>
            </a:r>
            <a:r>
              <a:rPr lang="zh-TW" altLang="en-US" dirty="0"/>
              <a:t>西印度有限公司</a:t>
            </a:r>
            <a:r>
              <a:rPr lang="zh-TW" altLang="zh-TW" dirty="0"/>
              <a:t>》–</a:t>
            </a:r>
            <a:r>
              <a:rPr lang="zh-TW" altLang="en-US" dirty="0"/>
              <a:t>祖父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妳將悸動地，在盎然的岸邊，見到</a:t>
            </a:r>
          </a:p>
          <a:p>
            <a:pPr marL="0" indent="0">
              <a:buNone/>
            </a:pPr>
            <a:r>
              <a:rPr lang="zh-TW" altLang="en-US" sz="2800" dirty="0"/>
              <a:t>逃走的祖父溫柔的黝黑影子，</a:t>
            </a:r>
          </a:p>
          <a:p>
            <a:pPr marL="0" indent="0">
              <a:buNone/>
            </a:pPr>
            <a:r>
              <a:rPr lang="zh-TW" altLang="en-US" sz="2800" dirty="0"/>
              <a:t>那個永遠為妳梳理金髮的男子。</a:t>
            </a:r>
          </a:p>
          <a:p>
            <a:endParaRPr lang="zh-TW" altLang="en-US" sz="2800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424"/>
    </mc:Choice>
    <mc:Fallback xmlns="">
      <p:transition spd="slow" advClick="0" advTm="9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《完整的頌樂》–汗水與</a:t>
            </a:r>
            <a:r>
              <a:rPr lang="zh-TW" altLang="zh-TW" dirty="0" smtClean="0"/>
              <a:t>鞭子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598" y="2160590"/>
            <a:ext cx="7130753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4000" dirty="0" smtClean="0"/>
          </a:p>
          <a:p>
            <a:pPr marL="0" indent="0" algn="ctr">
              <a:buNone/>
            </a:pPr>
            <a:r>
              <a:rPr lang="zh-TW" altLang="zh-TW" sz="4000" dirty="0"/>
              <a:t/>
            </a:r>
            <a:br>
              <a:rPr lang="zh-TW" altLang="zh-TW" sz="4000" dirty="0"/>
            </a:br>
            <a:r>
              <a:rPr lang="zh-TW" altLang="zh-TW" sz="4000" dirty="0"/>
              <a:t>《完整的頌樂》–汗水與鞭子</a:t>
            </a:r>
            <a:endParaRPr lang="zh-TW" altLang="en-US" sz="4000" b="1" dirty="0"/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0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61"/>
    </mc:Choice>
    <mc:Fallback xmlns="">
      <p:transition spd="slow" advClick="0" advTm="3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《完整的頌樂》–汗水與鞭子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鞭子，</a:t>
            </a:r>
          </a:p>
          <a:p>
            <a:pPr marL="0" indent="0">
              <a:buNone/>
            </a:pPr>
            <a:r>
              <a:rPr lang="zh-TW" altLang="en-US" sz="2800" dirty="0"/>
              <a:t>汗水與鞭子。</a:t>
            </a:r>
          </a:p>
          <a:p>
            <a:pPr marL="0" indent="0">
              <a:buNone/>
            </a:pPr>
            <a:r>
              <a:rPr lang="es-ES" altLang="zh-TW" sz="2800" dirty="0"/>
              <a:t> </a:t>
            </a: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63"/>
    </mc:Choice>
    <mc:Fallback xmlns="">
      <p:transition spd="slow" advClick="0" advTm="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《完整的頌樂》–汗水與鞭子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田野裡，</a:t>
            </a:r>
          </a:p>
          <a:p>
            <a:pPr marL="0" indent="0">
              <a:buNone/>
            </a:pPr>
            <a:r>
              <a:rPr lang="zh-TW" altLang="en-US" sz="2800" dirty="0"/>
              <a:t>朝陽提早喚醒</a:t>
            </a:r>
          </a:p>
          <a:p>
            <a:pPr marL="0" indent="0">
              <a:buNone/>
            </a:pPr>
            <a:r>
              <a:rPr lang="zh-TW" altLang="en-US" sz="2800" dirty="0"/>
              <a:t>並遇見赤腳的黑人，</a:t>
            </a:r>
          </a:p>
          <a:p>
            <a:pPr marL="0" indent="0">
              <a:buNone/>
            </a:pPr>
            <a:r>
              <a:rPr lang="zh-TW" altLang="en-US" sz="2800" dirty="0"/>
              <a:t>裸身上有傷痕。</a:t>
            </a:r>
          </a:p>
          <a:p>
            <a:endParaRPr lang="zh-TW" altLang="en-US" sz="2800" dirty="0"/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302"/>
    </mc:Choice>
    <mc:Fallback xmlns="">
      <p:transition spd="slow" advClick="0" advTm="9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《完整的頌樂》–汗水與鞭子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鞭子，</a:t>
            </a:r>
          </a:p>
          <a:p>
            <a:pPr marL="0" indent="0">
              <a:buNone/>
            </a:pPr>
            <a:r>
              <a:rPr lang="zh-TW" altLang="en-US" sz="2800" dirty="0"/>
              <a:t>汗水與鞭子。</a:t>
            </a:r>
          </a:p>
          <a:p>
            <a:endParaRPr lang="zh-TW" altLang="en-US" sz="2800" dirty="0"/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51"/>
    </mc:Choice>
    <mc:Fallback xmlns="">
      <p:transition spd="slow" advClick="0" advTm="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《完整的頌樂》–汗水與鞭子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風呼嘯而過：</a:t>
            </a:r>
          </a:p>
          <a:p>
            <a:pPr marL="0" indent="0">
              <a:buNone/>
            </a:pPr>
            <a:r>
              <a:rPr lang="zh-TW" altLang="en-US" sz="2800" dirty="0"/>
              <a:t>每隻手上的黑花啊！</a:t>
            </a:r>
          </a:p>
          <a:p>
            <a:pPr marL="0" indent="0">
              <a:buNone/>
            </a:pPr>
            <a:r>
              <a:rPr lang="zh-TW" altLang="en-US" sz="2800" dirty="0"/>
              <a:t>血對他說：來吧！</a:t>
            </a:r>
          </a:p>
          <a:p>
            <a:pPr marL="0" indent="0">
              <a:buNone/>
            </a:pPr>
            <a:r>
              <a:rPr lang="zh-TW" altLang="en-US" sz="2800" dirty="0"/>
              <a:t>他對血說：來吧！</a:t>
            </a:r>
          </a:p>
          <a:p>
            <a:pPr marL="0" indent="0">
              <a:buNone/>
            </a:pPr>
            <a:r>
              <a:rPr lang="zh-TW" altLang="en-US" sz="2800" dirty="0"/>
              <a:t>在血流中出發，赤著腳。</a:t>
            </a:r>
          </a:p>
          <a:p>
            <a:pPr marL="0" indent="0">
              <a:buNone/>
            </a:pPr>
            <a:r>
              <a:rPr lang="zh-TW" altLang="en-US" sz="2800" dirty="0"/>
              <a:t>甘蔗園，隨風搖曳，</a:t>
            </a:r>
          </a:p>
          <a:p>
            <a:pPr marL="0" indent="0">
              <a:buNone/>
            </a:pPr>
            <a:r>
              <a:rPr lang="zh-TW" altLang="en-US" sz="2800" dirty="0"/>
              <a:t>為他開路。</a:t>
            </a:r>
          </a:p>
          <a:p>
            <a:endParaRPr lang="zh-TW" altLang="en-US" sz="2800" dirty="0"/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04"/>
    </mc:Choice>
    <mc:Fallback xmlns="">
      <p:transition spd="slow" advClick="0" advTm="1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《完整的頌樂》–汗水與鞭子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之後，天空靜寂，</a:t>
            </a:r>
          </a:p>
          <a:p>
            <a:pPr marL="0" indent="0">
              <a:buNone/>
            </a:pPr>
            <a:r>
              <a:rPr lang="zh-TW" altLang="en-US" sz="2800" dirty="0"/>
              <a:t>而在天空下，奴隸</a:t>
            </a:r>
          </a:p>
          <a:p>
            <a:pPr marL="0" indent="0">
              <a:buNone/>
            </a:pPr>
            <a:r>
              <a:rPr lang="zh-TW" altLang="en-US" sz="2800" dirty="0"/>
              <a:t>沾染了主人的血。</a:t>
            </a:r>
          </a:p>
          <a:p>
            <a:endParaRPr lang="zh-TW" altLang="en-US" sz="2800" dirty="0"/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8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249"/>
    </mc:Choice>
    <mc:Fallback xmlns="">
      <p:transition spd="slow" advClick="0" advTm="7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尼可拉斯．奇彥</a:t>
            </a:r>
            <a:br>
              <a:rPr lang="zh-TW" altLang="zh-TW" dirty="0"/>
            </a:br>
            <a:r>
              <a:rPr lang="zh-TW" altLang="zh-TW" dirty="0"/>
              <a:t>《完整的頌樂》–汗水與鞭子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鞭子，</a:t>
            </a:r>
          </a:p>
          <a:p>
            <a:pPr marL="0" indent="0">
              <a:buNone/>
            </a:pPr>
            <a:r>
              <a:rPr lang="zh-TW" altLang="en-US" sz="2800" dirty="0"/>
              <a:t>汗水與鞭子，</a:t>
            </a:r>
          </a:p>
          <a:p>
            <a:pPr marL="0" indent="0">
              <a:buNone/>
            </a:pPr>
            <a:r>
              <a:rPr lang="zh-TW" altLang="en-US" sz="2800" dirty="0" smtClean="0"/>
              <a:t>沾染了主人的血；</a:t>
            </a:r>
          </a:p>
          <a:p>
            <a:pPr marL="0" indent="0">
              <a:buNone/>
            </a:pPr>
            <a:r>
              <a:rPr lang="zh-TW" altLang="en-US" sz="2800" dirty="0" smtClean="0"/>
              <a:t>鞭子，</a:t>
            </a:r>
          </a:p>
          <a:p>
            <a:pPr marL="0" indent="0">
              <a:buNone/>
            </a:pPr>
            <a:r>
              <a:rPr lang="zh-TW" altLang="en-US" sz="2800" dirty="0" smtClean="0"/>
              <a:t>汗水與鞭子，</a:t>
            </a:r>
          </a:p>
          <a:p>
            <a:pPr marL="0" indent="0">
              <a:buNone/>
            </a:pPr>
            <a:r>
              <a:rPr lang="zh-TW" altLang="en-US" sz="2800" dirty="0" smtClean="0"/>
              <a:t>沾染了主人的血，</a:t>
            </a:r>
          </a:p>
          <a:p>
            <a:pPr marL="0" indent="0">
              <a:buNone/>
            </a:pPr>
            <a:r>
              <a:rPr lang="zh-TW" altLang="en-US" sz="2800" dirty="0" smtClean="0"/>
              <a:t>沾染了主人的血。</a:t>
            </a:r>
          </a:p>
          <a:p>
            <a:endParaRPr lang="zh-TW" altLang="en-US" sz="2800" dirty="0"/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413"/>
    </mc:Choice>
    <mc:Fallback xmlns="">
      <p:transition spd="slow" advClick="0" advTm="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4257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4073"/>
            <a:ext cx="364539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>
          <a:xfrm>
            <a:off x="4510641" y="1844824"/>
            <a:ext cx="4041775" cy="453650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altLang="zh-TW" b="0" dirty="0" smtClean="0">
                <a:latin typeface="+mj-lt"/>
              </a:rPr>
              <a:t>1904-1973</a:t>
            </a:r>
            <a:r>
              <a:rPr lang="zh-TW" altLang="en-US" b="0" dirty="0" smtClean="0">
                <a:latin typeface="+mj-lt"/>
              </a:rPr>
              <a:t>，智利人</a:t>
            </a:r>
            <a:endParaRPr lang="es-ES" altLang="zh-TW" b="0" dirty="0">
              <a:latin typeface="+mj-lt"/>
            </a:endParaRPr>
          </a:p>
          <a:p>
            <a:pPr algn="just"/>
            <a:endParaRPr lang="en-US" altLang="zh-TW" b="0" dirty="0" smtClean="0">
              <a:latin typeface="+mj-lt"/>
            </a:endParaRPr>
          </a:p>
          <a:p>
            <a:pPr algn="just"/>
            <a:r>
              <a:rPr lang="zh-TW" altLang="en-US" b="0" dirty="0" smtClean="0">
                <a:latin typeface="+mj-lt"/>
              </a:rPr>
              <a:t>一九七一年獲得諾貝爾文學獎</a:t>
            </a:r>
            <a:endParaRPr lang="en-US" altLang="zh-TW" b="0" dirty="0" smtClean="0">
              <a:latin typeface="+mj-lt"/>
            </a:endParaRPr>
          </a:p>
          <a:p>
            <a:pPr algn="just"/>
            <a:endParaRPr lang="es-ES" altLang="zh-TW" b="0" dirty="0">
              <a:latin typeface="+mj-lt"/>
            </a:endParaRPr>
          </a:p>
          <a:p>
            <a:pPr algn="just"/>
            <a:r>
              <a:rPr lang="zh-TW" altLang="en-US" b="0" dirty="0" smtClean="0">
                <a:latin typeface="+mj-lt"/>
              </a:rPr>
              <a:t>全球詩集出版最多的詩人之一</a:t>
            </a:r>
            <a:endParaRPr lang="en-US" altLang="zh-TW" b="0" dirty="0" smtClean="0">
              <a:latin typeface="+mj-lt"/>
            </a:endParaRPr>
          </a:p>
          <a:p>
            <a:pPr algn="just"/>
            <a:endParaRPr lang="es-ES" altLang="zh-TW" b="0" dirty="0" smtClean="0">
              <a:latin typeface="+mj-lt"/>
            </a:endParaRPr>
          </a:p>
          <a:p>
            <a:pPr algn="just"/>
            <a:r>
              <a:rPr lang="zh-TW" altLang="en-US" b="0" dirty="0" smtClean="0">
                <a:latin typeface="+mj-lt"/>
                <a:ea typeface="新細明體"/>
              </a:rPr>
              <a:t>重要作品：</a:t>
            </a:r>
            <a:r>
              <a:rPr lang="en-US" altLang="zh-TW" b="0" dirty="0" smtClean="0">
                <a:latin typeface="+mj-lt"/>
                <a:ea typeface="新細明體"/>
              </a:rPr>
              <a:t>《</a:t>
            </a:r>
            <a:r>
              <a:rPr lang="zh-TW" altLang="en-US" b="0" dirty="0" smtClean="0">
                <a:latin typeface="+mj-lt"/>
                <a:ea typeface="新細明體"/>
              </a:rPr>
              <a:t>二十首情詩和一首絕望的歌</a:t>
            </a:r>
            <a:r>
              <a:rPr lang="en-US" altLang="zh-TW" b="0" dirty="0" smtClean="0">
                <a:latin typeface="+mj-lt"/>
                <a:ea typeface="新細明體"/>
              </a:rPr>
              <a:t>》</a:t>
            </a:r>
            <a:r>
              <a:rPr lang="zh-TW" altLang="en-US" b="0" dirty="0" smtClean="0">
                <a:latin typeface="+mj-lt"/>
                <a:ea typeface="新細明體"/>
              </a:rPr>
              <a:t>（</a:t>
            </a:r>
            <a:r>
              <a:rPr lang="es-ES" altLang="zh-TW" b="0" i="1" dirty="0" smtClean="0">
                <a:latin typeface="+mj-lt"/>
                <a:ea typeface="新細明體"/>
              </a:rPr>
              <a:t>Veinte poemas de amor y una canción desesperada</a:t>
            </a:r>
            <a:r>
              <a:rPr lang="zh-TW" altLang="en-US" b="0" dirty="0" smtClean="0">
                <a:latin typeface="+mj-lt"/>
                <a:ea typeface="新細明體"/>
              </a:rPr>
              <a:t>），</a:t>
            </a:r>
            <a:r>
              <a:rPr lang="en-US" altLang="zh-TW" b="0" dirty="0" smtClean="0">
                <a:latin typeface="+mj-lt"/>
                <a:ea typeface="新細明體"/>
              </a:rPr>
              <a:t>《</a:t>
            </a:r>
            <a:r>
              <a:rPr lang="zh-TW" altLang="en-US" b="0" dirty="0" smtClean="0">
                <a:latin typeface="+mj-lt"/>
                <a:ea typeface="新細明體"/>
              </a:rPr>
              <a:t>漫歌</a:t>
            </a:r>
            <a:r>
              <a:rPr lang="en-US" altLang="zh-TW" b="0" dirty="0" smtClean="0">
                <a:latin typeface="+mj-lt"/>
                <a:ea typeface="新細明體"/>
              </a:rPr>
              <a:t>》</a:t>
            </a:r>
            <a:r>
              <a:rPr lang="zh-TW" altLang="en-US" b="0" dirty="0" smtClean="0">
                <a:latin typeface="+mj-lt"/>
                <a:ea typeface="新細明體"/>
              </a:rPr>
              <a:t>（</a:t>
            </a:r>
            <a:r>
              <a:rPr lang="es-ES" altLang="zh-TW" b="0" i="1" dirty="0" smtClean="0">
                <a:latin typeface="+mj-lt"/>
                <a:ea typeface="新細明體"/>
              </a:rPr>
              <a:t>Canto general</a:t>
            </a:r>
            <a:r>
              <a:rPr lang="zh-TW" altLang="en-US" b="0" dirty="0" smtClean="0">
                <a:latin typeface="+mj-lt"/>
                <a:ea typeface="新細明體"/>
              </a:rPr>
              <a:t>），</a:t>
            </a:r>
            <a:r>
              <a:rPr lang="en-US" altLang="zh-TW" b="0" dirty="0" smtClean="0">
                <a:latin typeface="+mj-lt"/>
                <a:ea typeface="新細明體"/>
              </a:rPr>
              <a:t>《</a:t>
            </a:r>
            <a:r>
              <a:rPr lang="zh-TW" altLang="en-US" b="0" dirty="0" smtClean="0">
                <a:latin typeface="+mj-lt"/>
                <a:ea typeface="新細明體"/>
              </a:rPr>
              <a:t>大地的寓所</a:t>
            </a:r>
            <a:r>
              <a:rPr lang="en-US" altLang="zh-TW" b="0" dirty="0" smtClean="0">
                <a:latin typeface="+mj-lt"/>
                <a:ea typeface="新細明體"/>
              </a:rPr>
              <a:t>》</a:t>
            </a:r>
            <a:r>
              <a:rPr lang="zh-TW" altLang="en-US" b="0" dirty="0" smtClean="0">
                <a:latin typeface="+mj-lt"/>
                <a:ea typeface="新細明體"/>
              </a:rPr>
              <a:t>（</a:t>
            </a:r>
            <a:r>
              <a:rPr lang="es-ES" altLang="zh-TW" b="0" i="1" dirty="0" smtClean="0">
                <a:latin typeface="+mj-lt"/>
                <a:ea typeface="新細明體"/>
              </a:rPr>
              <a:t> Residencia en la Tierra</a:t>
            </a:r>
            <a:r>
              <a:rPr lang="zh-TW" altLang="en-US" b="0" dirty="0" smtClean="0">
                <a:latin typeface="+mj-lt"/>
                <a:ea typeface="新細明體"/>
              </a:rPr>
              <a:t>）。</a:t>
            </a:r>
            <a:endParaRPr lang="es-ES" altLang="zh-TW" b="0" i="1" dirty="0" smtClean="0">
              <a:latin typeface="+mj-lt"/>
              <a:ea typeface="新細明體"/>
            </a:endParaRPr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778"/>
    </mc:Choice>
    <mc:Fallback xmlns="">
      <p:transition spd="slow" advClick="0" advTm="1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598" y="2160590"/>
            <a:ext cx="662669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zh-TW" altLang="en-US" sz="2800" dirty="0"/>
              <a:t>打擊是少數；但存在</a:t>
            </a:r>
            <a:r>
              <a:rPr lang="en-US" altLang="zh-TW" sz="2800" dirty="0"/>
              <a:t>……</a:t>
            </a:r>
            <a:r>
              <a:rPr lang="zh-TW" altLang="en-US" sz="2800" dirty="0"/>
              <a:t>劃出黑暗的溝渠</a:t>
            </a:r>
          </a:p>
          <a:p>
            <a:pPr marL="0" indent="0">
              <a:buNone/>
            </a:pPr>
            <a:r>
              <a:rPr lang="zh-TW" altLang="en-US" sz="2800" dirty="0"/>
              <a:t>在最兇猛的臉上與最強健的背脊上。</a:t>
            </a:r>
          </a:p>
          <a:p>
            <a:pPr marL="0" indent="0">
              <a:buNone/>
            </a:pPr>
            <a:r>
              <a:rPr lang="zh-TW" altLang="en-US" sz="2800" dirty="0"/>
              <a:t>打擊也許是野蠻阿提拉的小馬；</a:t>
            </a:r>
          </a:p>
          <a:p>
            <a:pPr marL="0" indent="0">
              <a:buNone/>
            </a:pPr>
            <a:r>
              <a:rPr lang="zh-TW" altLang="en-US" sz="2800" dirty="0"/>
              <a:t>也許是黑色傳令兵帶給我們死亡。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9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399"/>
    </mc:Choice>
    <mc:Fallback xmlns="">
      <p:transition spd="slow" advClick="0" advTm="7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38255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巴布羅．聶魯達</a:t>
            </a:r>
            <a:r>
              <a:rPr lang="zh-TW" altLang="zh-TW" dirty="0" smtClean="0"/>
              <a:t/>
            </a:r>
            <a:br>
              <a:rPr lang="zh-TW" altLang="zh-TW" dirty="0" smtClean="0"/>
            </a:br>
            <a:r>
              <a:rPr lang="zh-TW" altLang="zh-TW" dirty="0"/>
              <a:t>《二十首情詩和一首絕望的歌》</a:t>
            </a:r>
            <a:r>
              <a:rPr lang="zh-TW" altLang="zh-TW" dirty="0" smtClean="0"/>
              <a:t>–</a:t>
            </a:r>
            <a:r>
              <a:rPr lang="zh-TW" altLang="en-US" dirty="0" smtClean="0"/>
              <a:t> </a:t>
            </a:r>
            <a:r>
              <a:rPr lang="zh-TW" altLang="zh-TW" dirty="0" smtClean="0"/>
              <a:t>一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4525963"/>
          </a:xfrm>
        </p:spPr>
        <p:txBody>
          <a:bodyPr/>
          <a:lstStyle/>
          <a:p>
            <a:endParaRPr lang="es-ES" altLang="zh-TW" dirty="0" smtClean="0"/>
          </a:p>
          <a:p>
            <a:endParaRPr lang="es-ES" altLang="zh-TW" dirty="0"/>
          </a:p>
          <a:p>
            <a:pPr marL="0" indent="0" algn="ctr">
              <a:buNone/>
            </a:pPr>
            <a:endParaRPr lang="es-ES" altLang="zh-TW" dirty="0"/>
          </a:p>
          <a:p>
            <a:pPr marL="0" indent="0" algn="ctr">
              <a:buNone/>
            </a:pPr>
            <a:r>
              <a:rPr lang="es-ES" altLang="zh-TW" sz="5400" b="1" dirty="0" smtClean="0"/>
              <a:t>1</a:t>
            </a: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15"/>
    </mc:Choice>
    <mc:Fallback xmlns="">
      <p:transition spd="slow" advClick="0" advTm="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</a:t>
            </a:r>
            <a:r>
              <a:rPr lang="zh-TW" altLang="zh-TW" dirty="0"/>
              <a:t>一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女人的身體，白色的丘陵，白皙的大腿，</a:t>
            </a:r>
          </a:p>
          <a:p>
            <a:pPr marL="0" indent="0">
              <a:buNone/>
            </a:pPr>
            <a:r>
              <a:rPr lang="zh-TW" altLang="en-US" sz="2800" dirty="0"/>
              <a:t>妳投降般的姿態讓妳看似一個世界。</a:t>
            </a:r>
          </a:p>
          <a:p>
            <a:pPr marL="0" indent="0">
              <a:buNone/>
            </a:pPr>
            <a:r>
              <a:rPr lang="zh-TW" altLang="en-US" sz="2800" dirty="0"/>
              <a:t>我粗獷的莊稼漢身體掘著妳</a:t>
            </a:r>
          </a:p>
          <a:p>
            <a:pPr marL="0" indent="0">
              <a:buNone/>
            </a:pPr>
            <a:r>
              <a:rPr lang="zh-TW" altLang="en-US" sz="2800" dirty="0"/>
              <a:t>使孩子從大地深處蹦出。</a:t>
            </a:r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178"/>
    </mc:Choice>
    <mc:Fallback xmlns="">
      <p:transition spd="slow" advClick="0" advTm="12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</a:t>
            </a:r>
            <a:r>
              <a:rPr lang="zh-TW" altLang="zh-TW" dirty="0"/>
              <a:t>一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我孤單仿佛隧道。鳥兒飛離了我</a:t>
            </a:r>
          </a:p>
          <a:p>
            <a:pPr marL="0" indent="0">
              <a:buNone/>
            </a:pPr>
            <a:r>
              <a:rPr lang="zh-TW" altLang="en-US" sz="2800" dirty="0"/>
              <a:t>夜以其強勁的侵襲占據了我。</a:t>
            </a:r>
          </a:p>
          <a:p>
            <a:pPr marL="0" indent="0">
              <a:buNone/>
            </a:pPr>
            <a:r>
              <a:rPr lang="zh-TW" altLang="en-US" sz="2800" dirty="0"/>
              <a:t>為了倖存而將妳鍛鑄成武器，</a:t>
            </a:r>
          </a:p>
          <a:p>
            <a:pPr marL="0" indent="0">
              <a:buNone/>
            </a:pPr>
            <a:r>
              <a:rPr lang="zh-TW" altLang="en-US" sz="2800" dirty="0"/>
              <a:t>如我弓上的一支箭，如我彈弓上的一顆彈丸。</a:t>
            </a:r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2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945"/>
    </mc:Choice>
    <mc:Fallback xmlns="">
      <p:transition spd="slow" advClick="0" advTm="21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45637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</a:t>
            </a:r>
            <a:r>
              <a:rPr lang="zh-TW" altLang="zh-TW" dirty="0"/>
              <a:t>一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400" dirty="0"/>
          </a:p>
          <a:p>
            <a:pPr marL="0" indent="0">
              <a:buNone/>
            </a:pPr>
            <a:r>
              <a:rPr lang="zh-TW" altLang="en-US" sz="2400" dirty="0"/>
              <a:t>報復的時刻來臨了，然而我卻愛上妳。</a:t>
            </a:r>
          </a:p>
          <a:p>
            <a:pPr marL="0" indent="0">
              <a:buNone/>
            </a:pPr>
            <a:r>
              <a:rPr lang="zh-TW" altLang="en-US" sz="2400" dirty="0"/>
              <a:t>皮膚的身體，苔鮮的身體，既貪婪且豐實乳汁的身體。</a:t>
            </a:r>
          </a:p>
          <a:p>
            <a:pPr marL="0" indent="0">
              <a:buNone/>
            </a:pPr>
            <a:r>
              <a:rPr lang="zh-TW" altLang="en-US" sz="2400" dirty="0"/>
              <a:t>乳房的杯子啊！迷茫的雙眸啊！</a:t>
            </a:r>
          </a:p>
          <a:p>
            <a:pPr marL="0" indent="0">
              <a:buNone/>
            </a:pPr>
            <a:r>
              <a:rPr lang="zh-TW" altLang="en-US" sz="2400" dirty="0"/>
              <a:t>陰部的玫瑰啊！妳那徐緩又哀傷的聲音啊！</a:t>
            </a:r>
          </a:p>
          <a:p>
            <a:endParaRPr lang="zh-TW" altLang="en-US" sz="24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38"/>
    </mc:Choice>
    <mc:Fallback xmlns="">
      <p:transition spd="slow" advClick="0" advTm="30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31844" y="3861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</a:t>
            </a:r>
            <a:r>
              <a:rPr lang="zh-TW" altLang="zh-TW" dirty="0"/>
              <a:t>一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我女人的身體，我執著於妳的優雅之中。</a:t>
            </a:r>
          </a:p>
          <a:p>
            <a:pPr marL="0" indent="0">
              <a:buNone/>
            </a:pPr>
            <a:r>
              <a:rPr lang="zh-TW" altLang="en-US" sz="2800" dirty="0"/>
              <a:t>我的渴望，我的殷切無垠，我的去向猶疑不定！</a:t>
            </a:r>
          </a:p>
          <a:p>
            <a:pPr marL="0" indent="0">
              <a:buNone/>
            </a:pPr>
            <a:r>
              <a:rPr lang="zh-TW" altLang="en-US" sz="2800" dirty="0"/>
              <a:t>幽暗的溝渠裡有無窮的渴望，</a:t>
            </a:r>
          </a:p>
          <a:p>
            <a:pPr marL="0" indent="0">
              <a:buNone/>
            </a:pPr>
            <a:r>
              <a:rPr lang="zh-TW" altLang="en-US" sz="2800" dirty="0"/>
              <a:t>也有永久的疲憊，以及永無止境的痛苦。</a:t>
            </a:r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188"/>
    </mc:Choice>
    <mc:Fallback xmlns="">
      <p:transition spd="slow" advClick="0" advTm="2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</a:t>
            </a:r>
            <a:r>
              <a:rPr lang="zh-TW" altLang="en-US" dirty="0" smtClean="0"/>
              <a:t>十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endParaRPr lang="es-ES" altLang="zh-TW" dirty="0" smtClean="0"/>
          </a:p>
          <a:p>
            <a:endParaRPr lang="es-ES" altLang="zh-TW" dirty="0"/>
          </a:p>
          <a:p>
            <a:endParaRPr lang="es-ES" altLang="zh-TW" dirty="0" smtClean="0"/>
          </a:p>
          <a:p>
            <a:pPr marL="0" indent="0" algn="ctr">
              <a:buNone/>
            </a:pPr>
            <a:r>
              <a:rPr lang="es-ES" altLang="zh-TW" sz="4400" b="1" dirty="0" smtClean="0"/>
              <a:t>10</a:t>
            </a:r>
            <a:endParaRPr lang="es-ES" altLang="zh-TW" sz="4400" b="1" dirty="0"/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2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34"/>
    </mc:Choice>
    <mc:Fallback xmlns="">
      <p:transition spd="slow" advClick="0" advTm="4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6"/>
          <p:cNvSpPr>
            <a:spLocks noGrp="1"/>
          </p:cNvSpPr>
          <p:nvPr>
            <p:ph type="title"/>
          </p:nvPr>
        </p:nvSpPr>
        <p:spPr>
          <a:xfrm>
            <a:off x="609599" y="620688"/>
            <a:ext cx="6770713" cy="13208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</a:t>
            </a:r>
            <a:r>
              <a:rPr lang="zh-TW" altLang="en-US" dirty="0" smtClean="0"/>
              <a:t>十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我們甚至失去了這片薄暮。</a:t>
            </a:r>
          </a:p>
          <a:p>
            <a:pPr marL="0" indent="0">
              <a:buNone/>
            </a:pPr>
            <a:r>
              <a:rPr lang="zh-TW" altLang="en-US" sz="2800" dirty="0"/>
              <a:t>午後沒人看見我們手牽手</a:t>
            </a:r>
          </a:p>
          <a:p>
            <a:pPr marL="0" indent="0">
              <a:buNone/>
            </a:pPr>
            <a:r>
              <a:rPr lang="zh-TW" altLang="en-US" sz="2800" dirty="0"/>
              <a:t>當藍色的夜壟罩著世界。</a:t>
            </a:r>
          </a:p>
          <a:p>
            <a:pPr marL="0" indent="0">
              <a:buNone/>
            </a:pPr>
            <a:endParaRPr lang="zh-TW" altLang="zh-TW" sz="2800" dirty="0"/>
          </a:p>
          <a:p>
            <a:endParaRPr lang="zh-TW" altLang="en-US" sz="2800" dirty="0"/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9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433"/>
    </mc:Choice>
    <mc:Fallback xmlns="">
      <p:transition spd="slow" advClick="0" advTm="16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6"/>
          <p:cNvSpPr>
            <a:spLocks noGrp="1"/>
          </p:cNvSpPr>
          <p:nvPr>
            <p:ph type="title"/>
          </p:nvPr>
        </p:nvSpPr>
        <p:spPr>
          <a:xfrm>
            <a:off x="457200" y="2372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</a:t>
            </a:r>
            <a:r>
              <a:rPr lang="zh-TW" altLang="en-US" dirty="0" smtClean="0"/>
              <a:t>十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從我的窗戶我看見</a:t>
            </a:r>
          </a:p>
          <a:p>
            <a:pPr marL="0" indent="0">
              <a:buNone/>
            </a:pPr>
            <a:r>
              <a:rPr lang="zh-TW" altLang="en-US" sz="2800" dirty="0"/>
              <a:t>遙遠的山丘上日落的慶典。</a:t>
            </a:r>
          </a:p>
          <a:p>
            <a:endParaRPr lang="es-ES" altLang="zh-TW" sz="2800" dirty="0" smtClean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4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26"/>
    </mc:Choice>
    <mc:Fallback xmlns="">
      <p:transition spd="slow" advClick="0" advTm="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6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</a:t>
            </a:r>
            <a:r>
              <a:rPr lang="zh-TW" altLang="en-US" dirty="0" smtClean="0"/>
              <a:t>十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有時像一枚硬幣</a:t>
            </a:r>
          </a:p>
          <a:p>
            <a:pPr marL="0" indent="0">
              <a:buNone/>
            </a:pPr>
            <a:r>
              <a:rPr lang="zh-TW" altLang="en-US" sz="2800" dirty="0"/>
              <a:t>一小片太陽在我雙手燃燒。</a:t>
            </a:r>
          </a:p>
          <a:p>
            <a:pPr marL="0" indent="0">
              <a:buNone/>
            </a:pPr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27"/>
    </mc:Choice>
    <mc:Fallback xmlns="">
      <p:transition spd="slow" advClick="0" advTm="4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6"/>
          <p:cNvSpPr>
            <a:spLocks noGrp="1"/>
          </p:cNvSpPr>
          <p:nvPr>
            <p:ph type="title"/>
          </p:nvPr>
        </p:nvSpPr>
        <p:spPr>
          <a:xfrm>
            <a:off x="3299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</a:t>
            </a:r>
            <a:r>
              <a:rPr lang="zh-TW" altLang="en-US" dirty="0" smtClean="0"/>
              <a:t>十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我以抑鬱的靈魂憶起了妳</a:t>
            </a:r>
          </a:p>
          <a:p>
            <a:pPr marL="0" indent="0">
              <a:buNone/>
            </a:pPr>
            <a:r>
              <a:rPr lang="zh-TW" altLang="en-US" sz="2800" dirty="0"/>
              <a:t>而那是妳所熟知的我。</a:t>
            </a:r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28"/>
    </mc:Choice>
    <mc:Fallback xmlns="">
      <p:transition spd="slow" advClick="0" advTm="6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/>
              <a:t>塞薩爾．巴列霍</a:t>
            </a:r>
            <a:r>
              <a:rPr lang="es-ES" altLang="zh-TW"/>
              <a:t/>
            </a:r>
            <a:br>
              <a:rPr lang="es-ES" altLang="zh-TW"/>
            </a:br>
            <a:r>
              <a:rPr lang="zh-TW" altLang="zh-TW"/>
              <a:t>《黑色傳令兵》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zh-TW" altLang="en-US" sz="2800" dirty="0"/>
              <a:t>打擊是靈魂裡的基督墜落了深淵，</a:t>
            </a:r>
          </a:p>
          <a:p>
            <a:pPr marL="0" indent="0">
              <a:buNone/>
            </a:pPr>
            <a:r>
              <a:rPr lang="zh-TW" altLang="en-US" sz="2800" dirty="0"/>
              <a:t>是令人崇拜的信仰遭到命運的咒罵</a:t>
            </a:r>
          </a:p>
          <a:p>
            <a:pPr marL="0" indent="0">
              <a:buNone/>
            </a:pPr>
            <a:r>
              <a:rPr lang="zh-TW" altLang="en-US" sz="2800" dirty="0"/>
              <a:t>那些血淋淋的打擊是麵包劈啪聲響</a:t>
            </a:r>
          </a:p>
          <a:p>
            <a:pPr marL="0" indent="0">
              <a:buNone/>
            </a:pPr>
            <a:r>
              <a:rPr lang="zh-TW" altLang="en-US" sz="2800" dirty="0"/>
              <a:t>讓我們在烤爐門邊燙傷。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481"/>
    </mc:Choice>
    <mc:Fallback xmlns="">
      <p:transition spd="slow" advClick="0" advTm="10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6"/>
          <p:cNvSpPr>
            <a:spLocks noGrp="1"/>
          </p:cNvSpPr>
          <p:nvPr>
            <p:ph type="title"/>
          </p:nvPr>
        </p:nvSpPr>
        <p:spPr>
          <a:xfrm>
            <a:off x="467544" y="3406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</a:t>
            </a:r>
            <a:r>
              <a:rPr lang="zh-TW" altLang="en-US" dirty="0" smtClean="0"/>
              <a:t>十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那麼，彼時妳在哪？</a:t>
            </a:r>
          </a:p>
          <a:p>
            <a:pPr marL="0" indent="0">
              <a:buNone/>
            </a:pPr>
            <a:r>
              <a:rPr lang="zh-TW" altLang="en-US" sz="2800" dirty="0"/>
              <a:t>在什麼人之間呢？</a:t>
            </a:r>
          </a:p>
          <a:p>
            <a:pPr marL="0" indent="0">
              <a:buNone/>
            </a:pPr>
            <a:r>
              <a:rPr lang="zh-TW" altLang="en-US" sz="2800" dirty="0"/>
              <a:t>傾訴了哪些話呢？</a:t>
            </a:r>
          </a:p>
          <a:p>
            <a:pPr marL="0" indent="0">
              <a:buNone/>
            </a:pPr>
            <a:r>
              <a:rPr lang="zh-TW" altLang="en-US" sz="2800" dirty="0"/>
              <a:t>為何全部的愛突然降臨我身</a:t>
            </a:r>
          </a:p>
          <a:p>
            <a:pPr marL="0" indent="0">
              <a:buNone/>
            </a:pPr>
            <a:r>
              <a:rPr lang="zh-TW" altLang="en-US" sz="2800" dirty="0"/>
              <a:t>然而當我悲傷，卻覺得妳遙不可及呢？</a:t>
            </a:r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306"/>
    </mc:Choice>
    <mc:Fallback xmlns="">
      <p:transition spd="slow" advClick="0" advTm="12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</a:t>
            </a:r>
            <a:r>
              <a:rPr lang="zh-TW" altLang="en-US" dirty="0" smtClean="0"/>
              <a:t>十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總是在薄暮時掉落書本，</a:t>
            </a:r>
          </a:p>
          <a:p>
            <a:pPr marL="0" indent="0">
              <a:buNone/>
            </a:pPr>
            <a:r>
              <a:rPr lang="zh-TW" altLang="en-US" sz="2800" dirty="0"/>
              <a:t>而我的披肩像一隻受傷的狗兒蜷縮在我腳邊。</a:t>
            </a:r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340"/>
    </mc:Choice>
    <mc:Fallback xmlns="">
      <p:transition spd="slow" advClick="0" advTm="10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</a:t>
            </a:r>
            <a:r>
              <a:rPr lang="zh-TW" altLang="en-US" dirty="0" smtClean="0"/>
              <a:t>十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總是，妳總是在午後遠去</a:t>
            </a:r>
          </a:p>
          <a:p>
            <a:pPr marL="0" indent="0">
              <a:buNone/>
            </a:pPr>
            <a:r>
              <a:rPr lang="zh-TW" altLang="en-US" sz="2800" dirty="0"/>
              <a:t>走向薄暮拂拭雕像之處。</a:t>
            </a:r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47"/>
    </mc:Choice>
    <mc:Fallback xmlns="">
      <p:transition spd="slow" advClick="0" advTm="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</a:t>
            </a:r>
            <a:r>
              <a:rPr lang="zh-TW" altLang="en-US" dirty="0" smtClean="0"/>
              <a:t>二</a:t>
            </a:r>
            <a:r>
              <a:rPr lang="zh-TW" altLang="en-US" dirty="0"/>
              <a:t>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endParaRPr lang="es-ES" altLang="zh-TW" sz="2800" dirty="0" smtClean="0"/>
          </a:p>
          <a:p>
            <a:pPr marL="0" indent="0" algn="ctr">
              <a:buNone/>
            </a:pPr>
            <a:r>
              <a:rPr lang="es-ES" altLang="zh-TW" sz="4400" b="1" dirty="0" smtClean="0"/>
              <a:t>20</a:t>
            </a:r>
            <a:endParaRPr lang="zh-TW" altLang="en-US" sz="4400" b="1" dirty="0"/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3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26"/>
    </mc:Choice>
    <mc:Fallback xmlns="">
      <p:transition spd="slow" advClick="0" advTm="1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1317" y="373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今夜我可以寫下最悲傷的詩句。</a:t>
            </a: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30"/>
    </mc:Choice>
    <mc:Fallback xmlns="">
      <p:transition spd="slow" advClick="0" advTm="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4029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寫，例如：「暗夜繁星點點，</a:t>
            </a:r>
          </a:p>
          <a:p>
            <a:pPr marL="0" indent="0">
              <a:buNone/>
            </a:pPr>
            <a:r>
              <a:rPr lang="zh-TW" altLang="en-US" sz="2800" dirty="0"/>
              <a:t>而湛藍，星辰，遠方，顫抖。」</a:t>
            </a:r>
          </a:p>
          <a:p>
            <a:pPr marL="0" indent="0">
              <a:buNone/>
            </a:pPr>
            <a:endParaRPr lang="es-ES" altLang="zh-TW" sz="2800" dirty="0" smtClean="0"/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44"/>
    </mc:Choice>
    <mc:Fallback xmlns="">
      <p:transition spd="slow" advClick="0" advTm="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373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晚風在空中盤旋歌唱。</a:t>
            </a:r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41"/>
    </mc:Choice>
    <mc:Fallback xmlns="">
      <p:transition spd="slow" advClick="0" advTm="2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今夜我可以寫下最悲傷的詩句。</a:t>
            </a:r>
          </a:p>
          <a:p>
            <a:pPr marL="0" indent="0">
              <a:buNone/>
            </a:pPr>
            <a:r>
              <a:rPr lang="zh-TW" altLang="en-US" sz="2800" dirty="0"/>
              <a:t>我愛她，有時她也愛我。</a:t>
            </a:r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49"/>
    </mc:Choice>
    <mc:Fallback xmlns="">
      <p:transition spd="slow" advClick="0" advTm="5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今夜一樣的夜裡我曾擁她入懷。</a:t>
            </a:r>
          </a:p>
          <a:p>
            <a:pPr marL="0" indent="0">
              <a:buNone/>
            </a:pPr>
            <a:r>
              <a:rPr lang="zh-TW" altLang="en-US" sz="2800" dirty="0"/>
              <a:t>在無垠的天空下數度親吻她。</a:t>
            </a:r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724"/>
    </mc:Choice>
    <mc:Fallback xmlns="">
      <p:transition spd="slow" advClick="0" advTm="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她愛我，有時我也愛她。</a:t>
            </a:r>
          </a:p>
          <a:p>
            <a:pPr marL="0" indent="0">
              <a:buNone/>
            </a:pPr>
            <a:r>
              <a:rPr lang="zh-TW" altLang="en-US" sz="2800" dirty="0"/>
              <a:t>怎能不愛上她那雙沉靜的大眼。</a:t>
            </a:r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9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00"/>
    </mc:Choice>
    <mc:Fallback xmlns="">
      <p:transition spd="slow" advClick="0" advTm="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/>
              <a:t>塞薩爾．巴列霍</a:t>
            </a:r>
            <a:r>
              <a:rPr lang="es-ES" altLang="zh-TW"/>
              <a:t/>
            </a:r>
            <a:br>
              <a:rPr lang="es-ES" altLang="zh-TW"/>
            </a:br>
            <a:r>
              <a:rPr lang="zh-TW" altLang="zh-TW"/>
              <a:t>《黑色傳令兵》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598" y="2160590"/>
            <a:ext cx="6770714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zh-TW" altLang="en-US" sz="2800" dirty="0"/>
              <a:t>而人</a:t>
            </a:r>
            <a:r>
              <a:rPr lang="en-US" altLang="zh-TW" sz="2800" dirty="0"/>
              <a:t>……</a:t>
            </a:r>
            <a:r>
              <a:rPr lang="zh-TW" altLang="en-US" sz="2800" dirty="0"/>
              <a:t>可憐</a:t>
            </a:r>
            <a:r>
              <a:rPr lang="en-US" altLang="zh-TW" sz="2800" dirty="0"/>
              <a:t>……</a:t>
            </a:r>
            <a:r>
              <a:rPr lang="zh-TW" altLang="en-US" sz="2800" dirty="0"/>
              <a:t>可憐！轉動著雙眼，彷彿</a:t>
            </a:r>
          </a:p>
          <a:p>
            <a:pPr marL="0" indent="0">
              <a:buNone/>
            </a:pPr>
            <a:r>
              <a:rPr lang="zh-TW" altLang="en-US" sz="2800" dirty="0"/>
              <a:t>被人拍了一下肩膀叫喚一樣；</a:t>
            </a:r>
          </a:p>
          <a:p>
            <a:pPr marL="0" indent="0">
              <a:buNone/>
            </a:pPr>
            <a:r>
              <a:rPr lang="zh-TW" altLang="en-US" sz="2800" dirty="0"/>
              <a:t>轉動著瘋狂的雙眼，而過去的種種經歷</a:t>
            </a:r>
          </a:p>
          <a:p>
            <a:pPr marL="0" indent="0">
              <a:buNone/>
            </a:pPr>
            <a:r>
              <a:rPr lang="zh-TW" altLang="en-US" sz="2800" dirty="0"/>
              <a:t>沉積，宛如罪惡的水坑，在眼神中。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14"/>
    </mc:Choice>
    <mc:Fallback xmlns="">
      <p:transition spd="slow" advClick="0" advTm="12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今夜我可以寫下最悲傷的詩句。</a:t>
            </a:r>
          </a:p>
          <a:p>
            <a:pPr marL="0" indent="0">
              <a:buNone/>
            </a:pPr>
            <a:r>
              <a:rPr lang="zh-TW" altLang="en-US" sz="2800" dirty="0"/>
              <a:t>我想我不再擁有她，我覺得我已失去她。</a:t>
            </a:r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101"/>
    </mc:Choice>
    <mc:Fallback xmlns="">
      <p:transition spd="slow" advClick="0" advTm="1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聽浩瀚的夜，少了她更加浩瀚。</a:t>
            </a:r>
          </a:p>
          <a:p>
            <a:pPr marL="0" indent="0">
              <a:buNone/>
            </a:pPr>
            <a:r>
              <a:rPr lang="zh-TW" altLang="en-US" sz="2800" dirty="0"/>
              <a:t>詩句墜入靈魂彷彿露珠落在草原。</a:t>
            </a:r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7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124"/>
    </mc:Choice>
    <mc:Fallback xmlns="">
      <p:transition spd="slow" advClick="0" advTm="12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我的愛不能保留又何妨。</a:t>
            </a:r>
          </a:p>
          <a:p>
            <a:pPr marL="0" indent="0">
              <a:buNone/>
            </a:pPr>
            <a:r>
              <a:rPr lang="zh-TW" altLang="en-US" sz="2800" dirty="0"/>
              <a:t>暗夜繁星點點，而她不在我身旁。</a:t>
            </a:r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742"/>
    </mc:Choice>
    <mc:Fallback xmlns="">
      <p:transition spd="slow" advClick="0" advTm="9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200" y="3861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這就是全部了。有人在遠方歌唱。在遠方。</a:t>
            </a:r>
          </a:p>
          <a:p>
            <a:pPr marL="0" indent="0">
              <a:buNone/>
            </a:pPr>
            <a:r>
              <a:rPr lang="zh-TW" altLang="en-US" sz="2800" dirty="0"/>
              <a:t>失去了她，我的靈魂鬱悶。</a:t>
            </a:r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96"/>
    </mc:Choice>
    <mc:Fallback xmlns="">
      <p:transition spd="slow" advClick="0" advTm="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為了靠近她我的目光試著尋覓她。</a:t>
            </a:r>
          </a:p>
          <a:p>
            <a:pPr marL="0" indent="0">
              <a:buNone/>
            </a:pPr>
            <a:r>
              <a:rPr lang="zh-TW" altLang="en-US" sz="2800" dirty="0"/>
              <a:t>我的心靈尋覓她，而她不在我身旁。</a:t>
            </a:r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2"/>
    </mc:Choice>
    <mc:Fallback xmlns="">
      <p:transition spd="slow" advClick="0" advTm="7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200" y="3615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相同的夜擦亮那些相同的樹林。</a:t>
            </a:r>
          </a:p>
          <a:p>
            <a:pPr marL="0" indent="0">
              <a:buNone/>
            </a:pPr>
            <a:r>
              <a:rPr lang="zh-TW" altLang="en-US" sz="2800" dirty="0"/>
              <a:t>我倆，彼時的我倆，已非相同的人。</a:t>
            </a:r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4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487"/>
    </mc:Choice>
    <mc:Fallback xmlns="">
      <p:transition spd="slow" advClick="0" advTm="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我不再愛她，的確，但我曾經多麼愛她。</a:t>
            </a:r>
          </a:p>
          <a:p>
            <a:pPr marL="0" indent="0">
              <a:buNone/>
            </a:pPr>
            <a:r>
              <a:rPr lang="zh-TW" altLang="en-US" sz="2800" dirty="0"/>
              <a:t>我的聲音尋覓風，請風喚起她的聽覺。</a:t>
            </a:r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2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38"/>
    </mc:Choice>
    <mc:Fallback xmlns="">
      <p:transition spd="slow" advClick="0" advTm="7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是別人的了。應該是別人的了。之前屬於我的吻。</a:t>
            </a:r>
          </a:p>
          <a:p>
            <a:pPr marL="0" indent="0">
              <a:buNone/>
            </a:pPr>
            <a:r>
              <a:rPr lang="zh-TW" altLang="en-US" sz="2800" dirty="0"/>
              <a:t>她的聲音，她的白皙胴體。她的深邃雙眸。</a:t>
            </a:r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7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480"/>
    </mc:Choice>
    <mc:Fallback xmlns="">
      <p:transition spd="slow" advClick="0" advTm="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/>
          </a:p>
          <a:p>
            <a:pPr marL="0" indent="0">
              <a:buNone/>
            </a:pPr>
            <a:r>
              <a:rPr lang="zh-TW" altLang="en-US" sz="2800" dirty="0"/>
              <a:t>我不再愛她，的確，或許我仍愛著她。</a:t>
            </a:r>
          </a:p>
          <a:p>
            <a:pPr marL="0" indent="0">
              <a:buNone/>
            </a:pPr>
            <a:r>
              <a:rPr lang="zh-TW" altLang="en-US" sz="2800" dirty="0"/>
              <a:t>愛情如此短暫，遺忘卻如此長。</a:t>
            </a:r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1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173"/>
    </mc:Choice>
    <mc:Fallback xmlns="">
      <p:transition spd="slow" advClick="0" advTm="8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因為今夜一樣的夜裡我曾擁她入懷，</a:t>
            </a:r>
          </a:p>
          <a:p>
            <a:pPr marL="0" indent="0">
              <a:buNone/>
            </a:pPr>
            <a:r>
              <a:rPr lang="zh-TW" altLang="en-US" sz="2800" dirty="0"/>
              <a:t>失去了她我的靈魂鬱悶。</a:t>
            </a:r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119"/>
    </mc:Choice>
    <mc:Fallback xmlns="">
      <p:transition spd="slow" advClick="0" advTm="12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 smtClean="0"/>
          </a:p>
          <a:p>
            <a:pPr marL="0" indent="0" algn="ctr">
              <a:buNone/>
            </a:pPr>
            <a:r>
              <a:rPr lang="zh-TW" altLang="en-US" sz="2800" dirty="0"/>
              <a:t>生命中的打擊，如此強烈</a:t>
            </a:r>
            <a:r>
              <a:rPr lang="en-US" altLang="zh-TW" sz="2800" dirty="0"/>
              <a:t>……</a:t>
            </a:r>
            <a:r>
              <a:rPr lang="zh-TW" altLang="en-US" sz="2800" dirty="0"/>
              <a:t>我不知道！</a:t>
            </a: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65"/>
    </mc:Choice>
    <mc:Fallback xmlns="">
      <p:transition spd="slow" advClick="0" advTm="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70992" y="2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巴布羅．聶魯達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dirty="0"/>
              <a:t>《二十首情詩和一首絕望的歌》–</a:t>
            </a:r>
            <a:r>
              <a:rPr lang="zh-TW" altLang="en-US" dirty="0"/>
              <a:t> 二十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endParaRPr lang="es-E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儘管這是她帶給我最後的痛苦，</a:t>
            </a:r>
          </a:p>
          <a:p>
            <a:pPr marL="0" indent="0">
              <a:buNone/>
            </a:pPr>
            <a:r>
              <a:rPr lang="zh-TW" altLang="en-US" sz="2800" dirty="0"/>
              <a:t>這些或許是我寫給她最後的詩句。</a:t>
            </a:r>
          </a:p>
          <a:p>
            <a:pPr marL="0" indent="0">
              <a:buNone/>
            </a:pPr>
            <a:endParaRPr lang="es-ES" altLang="zh-TW" sz="2800" dirty="0"/>
          </a:p>
          <a:p>
            <a:endParaRPr lang="zh-TW" altLang="en-US" sz="2800" dirty="0"/>
          </a:p>
        </p:txBody>
      </p:sp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3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512"/>
    </mc:Choice>
    <mc:Fallback xmlns="">
      <p:transition spd="slow" advClick="0" advTm="9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457200" y="2254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</a:t>
            </a:r>
            <a:r>
              <a:rPr lang="zh-TW" altLang="zh-TW" dirty="0" smtClean="0"/>
              <a:t>》</a:t>
            </a:r>
            <a:r>
              <a:rPr lang="en-US" altLang="zh-TW" dirty="0" smtClean="0"/>
              <a:t>-</a:t>
            </a:r>
            <a:r>
              <a:rPr lang="zh-TW" altLang="en-US" dirty="0" smtClean="0"/>
              <a:t>死亡的田園詩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 algn="ctr">
              <a:buNone/>
            </a:pPr>
            <a:r>
              <a:rPr lang="zh-TW" altLang="en-US" sz="3600" b="1" dirty="0" smtClean="0"/>
              <a:t>死亡的田園詩</a:t>
            </a:r>
            <a:endParaRPr lang="zh-TW" altLang="en-US" sz="3600" b="1" dirty="0"/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23"/>
    </mc:Choice>
    <mc:Fallback xmlns="">
      <p:transition spd="slow" advClick="0" advTm="1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/>
              <a:t>塞薩爾．巴列霍</a:t>
            </a:r>
            <a:r>
              <a:rPr lang="es-ES" altLang="zh-TW" dirty="0"/>
              <a:t/>
            </a:r>
            <a:br>
              <a:rPr lang="es-ES" altLang="zh-TW" dirty="0"/>
            </a:br>
            <a:r>
              <a:rPr lang="zh-TW" altLang="zh-TW" dirty="0"/>
              <a:t>《黑色傳令兵》</a:t>
            </a:r>
            <a:r>
              <a:rPr lang="en-US" altLang="zh-TW" dirty="0"/>
              <a:t>-</a:t>
            </a:r>
            <a:r>
              <a:rPr lang="zh-TW" altLang="en-US" dirty="0"/>
              <a:t>死亡的田園詩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altLang="zh-TW" dirty="0" smtClean="0"/>
          </a:p>
          <a:p>
            <a:pPr marL="0" indent="0">
              <a:buNone/>
            </a:pPr>
            <a:endParaRPr lang="es-ES" altLang="zh-TW" dirty="0"/>
          </a:p>
          <a:p>
            <a:pPr marL="0" indent="0">
              <a:buNone/>
            </a:pPr>
            <a:r>
              <a:rPr lang="zh-TW" altLang="en-US" sz="2800" dirty="0" smtClean="0"/>
              <a:t>由</a:t>
            </a:r>
            <a:r>
              <a:rPr lang="zh-TW" altLang="en-US" sz="2800" dirty="0"/>
              <a:t>燈心草及毛酸漿所編成的甜美麗塔，</a:t>
            </a:r>
          </a:p>
          <a:p>
            <a:pPr marL="0" indent="0">
              <a:buNone/>
            </a:pPr>
            <a:r>
              <a:rPr lang="zh-TW" altLang="en-US" sz="2800" dirty="0"/>
              <a:t>我那安地斯山姑娘，此時正在做什麼；</a:t>
            </a:r>
          </a:p>
          <a:p>
            <a:pPr marL="0" indent="0">
              <a:buNone/>
            </a:pPr>
            <a:r>
              <a:rPr lang="zh-TW" altLang="en-US" sz="2800" dirty="0"/>
              <a:t>拜占庭令我窒息，血液因而打盹，</a:t>
            </a:r>
          </a:p>
          <a:p>
            <a:pPr marL="0" indent="0">
              <a:buNone/>
            </a:pPr>
            <a:r>
              <a:rPr lang="zh-TW" altLang="en-US" sz="2800" dirty="0"/>
              <a:t>彷彿我體內淡淡的干邑白蘭地。</a:t>
            </a:r>
          </a:p>
          <a:p>
            <a:endParaRPr lang="zh-TW" altLang="en-US" dirty="0"/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980"/>
    </mc:Choice>
    <mc:Fallback xmlns="">
      <p:transition spd="slow" advClick="0" advTm="10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多面向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808</TotalTime>
  <Words>2197</Words>
  <Application>Microsoft Office PowerPoint</Application>
  <PresentationFormat>如螢幕大小 (4:3)</PresentationFormat>
  <Paragraphs>421</Paragraphs>
  <Slides>70</Slides>
  <Notes>0</Notes>
  <HiddenSlides>0</HiddenSlides>
  <MMClips>70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70</vt:i4>
      </vt:variant>
    </vt:vector>
  </HeadingPairs>
  <TitlesOfParts>
    <vt:vector size="71" baseType="lpstr">
      <vt:lpstr>多面向</vt:lpstr>
      <vt:lpstr>塞薩爾．巴列霍</vt:lpstr>
      <vt:lpstr>塞薩爾．巴列霍 《黑色傳令兵》</vt:lpstr>
      <vt:lpstr>塞薩爾．巴列霍 《黑色傳令兵》</vt:lpstr>
      <vt:lpstr>塞薩爾．巴列霍 《黑色傳令兵》</vt:lpstr>
      <vt:lpstr>塞薩爾．巴列霍 《黑色傳令兵》</vt:lpstr>
      <vt:lpstr>塞薩爾．巴列霍 《黑色傳令兵》</vt:lpstr>
      <vt:lpstr>塞薩爾．巴列霍 《黑色傳令兵》</vt:lpstr>
      <vt:lpstr>塞薩爾．巴列霍 《黑色傳令兵》-死亡的田園詩</vt:lpstr>
      <vt:lpstr>塞薩爾．巴列霍 《黑色傳令兵》-死亡的田園詩</vt:lpstr>
      <vt:lpstr>塞薩爾．巴列霍 《黑色傳令兵》-死亡的田園詩</vt:lpstr>
      <vt:lpstr>塞薩爾．巴列霍 《黑色傳令兵》-死亡的田園詩</vt:lpstr>
      <vt:lpstr>塞薩爾．巴列霍 《黑色傳令兵》-死亡的田園詩</vt:lpstr>
      <vt:lpstr>塞薩爾．巴列霍 《黑色傳令兵》-饗宴</vt:lpstr>
      <vt:lpstr>塞薩爾．巴列霍 《黑色傳令兵》-饗宴</vt:lpstr>
      <vt:lpstr>塞薩爾．巴列霍 《黑色傳令兵》-饗宴</vt:lpstr>
      <vt:lpstr>塞薩爾．巴列霍 《黑色傳令兵》-饗宴</vt:lpstr>
      <vt:lpstr>塞薩爾．巴列霍 《黑色傳令兵》-饗宴</vt:lpstr>
      <vt:lpstr>塞薩爾．巴列霍 《黑色傳令兵》-饗宴</vt:lpstr>
      <vt:lpstr>塞薩爾．巴列霍 《黑色傳令兵》-饗宴</vt:lpstr>
      <vt:lpstr>塞薩爾．巴列霍 《黑色傳令兵》-饗宴</vt:lpstr>
      <vt:lpstr>尼可拉斯．奇彥</vt:lpstr>
      <vt:lpstr>尼可拉斯．奇彥 《頌樂的動機》–姆拉妲</vt:lpstr>
      <vt:lpstr>尼可拉斯．奇彥 《頌樂的動機》–姆拉妲</vt:lpstr>
      <vt:lpstr>尼可拉斯．奇彥 《頌樂的動機》–姆拉妲</vt:lpstr>
      <vt:lpstr>尼可拉斯．奇彥 《頌樂的動機》–姆拉妲</vt:lpstr>
      <vt:lpstr>尼可拉斯．奇彥 《頌樂的動機》–姆拉妲</vt:lpstr>
      <vt:lpstr>尼可拉斯．奇彥 《西印度有限公司》–祖父</vt:lpstr>
      <vt:lpstr>尼可拉斯．奇彥 《西印度有限公司》–祖父</vt:lpstr>
      <vt:lpstr>尼可拉斯．奇彥 《西印度有限公司》–祖父</vt:lpstr>
      <vt:lpstr>Nicolás Guillén West Indies,Ltd. -El Abuelo </vt:lpstr>
      <vt:lpstr>尼可拉斯．奇彥 《西印度有限公司》–祖父</vt:lpstr>
      <vt:lpstr>尼可拉斯．奇彥 《完整的頌樂》–汗水與鞭子</vt:lpstr>
      <vt:lpstr>尼可拉斯．奇彥 《完整的頌樂》–汗水與鞭子</vt:lpstr>
      <vt:lpstr>尼可拉斯．奇彥 《完整的頌樂》–汗水與鞭子</vt:lpstr>
      <vt:lpstr>尼可拉斯．奇彥 《完整的頌樂》–汗水與鞭子</vt:lpstr>
      <vt:lpstr>尼可拉斯．奇彥 《完整的頌樂》–汗水與鞭子</vt:lpstr>
      <vt:lpstr>尼可拉斯．奇彥 《完整的頌樂》–汗水與鞭子</vt:lpstr>
      <vt:lpstr>尼可拉斯．奇彥 《完整的頌樂》–汗水與鞭子</vt:lpstr>
      <vt:lpstr>巴布羅．聶魯達 </vt:lpstr>
      <vt:lpstr>巴布羅．聶魯達 《二十首情詩和一首絕望的歌》– 一</vt:lpstr>
      <vt:lpstr>巴布羅．聶魯達 《二十首情詩和一首絕望的歌》– 一</vt:lpstr>
      <vt:lpstr>巴布羅．聶魯達 《二十首情詩和一首絕望的歌》– 一</vt:lpstr>
      <vt:lpstr>巴布羅．聶魯達 《二十首情詩和一首絕望的歌》– 一</vt:lpstr>
      <vt:lpstr>巴布羅．聶魯達 《二十首情詩和一首絕望的歌》– 一</vt:lpstr>
      <vt:lpstr>巴布羅．聶魯達 《二十首情詩和一首絕望的歌》– 十</vt:lpstr>
      <vt:lpstr>巴布羅．聶魯達 《二十首情詩和一首絕望的歌》– 十</vt:lpstr>
      <vt:lpstr>巴布羅．聶魯達 《二十首情詩和一首絕望的歌》– 十</vt:lpstr>
      <vt:lpstr>巴布羅．聶魯達 《二十首情詩和一首絕望的歌》– 十</vt:lpstr>
      <vt:lpstr>巴布羅．聶魯達 《二十首情詩和一首絕望的歌》– 十</vt:lpstr>
      <vt:lpstr>巴布羅．聶魯達 《二十首情詩和一首絕望的歌》– 十</vt:lpstr>
      <vt:lpstr>巴布羅．聶魯達 《二十首情詩和一首絕望的歌》– 十</vt:lpstr>
      <vt:lpstr>巴布羅．聶魯達 《二十首情詩和一首絕望的歌》– 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  <vt:lpstr>巴布羅．聶魯達 《二十首情詩和一首絕望的歌》– 二十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César Vallejo</dc:title>
  <dc:creator>Evelyn</dc:creator>
  <cp:lastModifiedBy>FL410</cp:lastModifiedBy>
  <cp:revision>85</cp:revision>
  <dcterms:created xsi:type="dcterms:W3CDTF">2017-12-16T08:31:12Z</dcterms:created>
  <dcterms:modified xsi:type="dcterms:W3CDTF">2018-04-16T08:33:44Z</dcterms:modified>
</cp:coreProperties>
</file>